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89" r:id="rId6"/>
    <p:sldId id="294" r:id="rId7"/>
    <p:sldId id="296" r:id="rId8"/>
    <p:sldId id="297" r:id="rId9"/>
    <p:sldId id="298" r:id="rId10"/>
    <p:sldId id="299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omfort" initials="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8B0"/>
    <a:srgbClr val="3964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194" autoAdjust="0"/>
  </p:normalViewPr>
  <p:slideViewPr>
    <p:cSldViewPr>
      <p:cViewPr varScale="1">
        <p:scale>
          <a:sx n="53" d="100"/>
          <a:sy n="53" d="100"/>
        </p:scale>
        <p:origin x="181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CACB7E-970E-4AE2-B7E7-9357E294CF56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643581-9CB7-4A1D-90CE-442B5B7C82E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208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643581-9CB7-4A1D-90CE-442B5B7C82EF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116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Before the next slide, say:</a:t>
            </a:r>
          </a:p>
          <a:p>
            <a:r>
              <a:rPr lang="en-GB" dirty="0" smtClean="0"/>
              <a:t>One way of recording what we are doing and what we have learnt from it is using a </a:t>
            </a:r>
            <a:r>
              <a:rPr lang="en-GB" dirty="0" smtClean="0"/>
              <a:t>reflective</a:t>
            </a:r>
            <a:r>
              <a:rPr lang="en-GB" baseline="0" dirty="0" smtClean="0"/>
              <a:t> diary.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962E6D-1175-4C8D-9AB2-DBD13B7523A9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72295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 we chose this bundle of strategies -describe the bundle of strategies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 we implemented a bundle of strategies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Why we implemented in this way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 people reacted 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Why people reacted in this way 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worked well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worked not so well 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we would change next time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643581-9CB7-4A1D-90CE-442B5B7C82EF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2770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 we chose this bundle of strategies -describe the bundle of strategies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 we implemented a bundle of strategies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Why we implemented in this way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 people reacted 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Why people reacted in this way 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worked well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worked not so well 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we would change next time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643581-9CB7-4A1D-90CE-442B5B7C82EF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6650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643581-9CB7-4A1D-90CE-442B5B7C82EF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3472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2F905-1911-4A97-9790-305FBCA8000A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C1950-6BC8-4D31-8C97-9E5711081E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2F905-1911-4A97-9790-305FBCA8000A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C1950-6BC8-4D31-8C97-9E5711081E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2F905-1911-4A97-9790-305FBCA8000A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C1950-6BC8-4D31-8C97-9E5711081E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2F905-1911-4A97-9790-305FBCA8000A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C1950-6BC8-4D31-8C97-9E5711081E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2F905-1911-4A97-9790-305FBCA8000A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C1950-6BC8-4D31-8C97-9E5711081E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2F905-1911-4A97-9790-305FBCA8000A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C1950-6BC8-4D31-8C97-9E5711081E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2F905-1911-4A97-9790-305FBCA8000A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C1950-6BC8-4D31-8C97-9E5711081E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2F905-1911-4A97-9790-305FBCA8000A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C1950-6BC8-4D31-8C97-9E5711081E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2F905-1911-4A97-9790-305FBCA8000A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C1950-6BC8-4D31-8C97-9E5711081E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2F905-1911-4A97-9790-305FBCA8000A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C1950-6BC8-4D31-8C97-9E5711081E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2F905-1911-4A97-9790-305FBCA8000A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C1950-6BC8-4D31-8C97-9E5711081E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2F905-1911-4A97-9790-305FBCA8000A}" type="datetimeFigureOut">
              <a:rPr lang="en-GB" smtClean="0"/>
              <a:pPr/>
              <a:t>01/12/2015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C1950-6BC8-4D31-8C97-9E5711081E8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rgbClr val="0088B0"/>
                </a:solidFill>
              </a:rPr>
              <a:t>Capturing progress and </a:t>
            </a:r>
            <a:r>
              <a:rPr lang="en-GB" b="1" dirty="0" smtClean="0">
                <a:solidFill>
                  <a:srgbClr val="0088B0"/>
                </a:solidFill>
              </a:rPr>
              <a:t>reflections</a:t>
            </a:r>
            <a:endParaRPr lang="en-GB" dirty="0">
              <a:solidFill>
                <a:srgbClr val="0088B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 descr="PERFORM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404664"/>
            <a:ext cx="3044321" cy="9361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0088B0"/>
                </a:solidFill>
              </a:rPr>
              <a:t>Why is it important to record what we do </a:t>
            </a:r>
            <a:r>
              <a:rPr lang="en-GB" b="1" dirty="0" smtClean="0">
                <a:solidFill>
                  <a:srgbClr val="0088B0"/>
                </a:solidFill>
              </a:rPr>
              <a:t>?</a:t>
            </a:r>
            <a:endParaRPr lang="en-GB" b="1" dirty="0">
              <a:solidFill>
                <a:srgbClr val="0088B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Bef>
                <a:spcPts val="768"/>
              </a:spcBef>
            </a:pPr>
            <a:r>
              <a:rPr lang="en-GB" dirty="0" smtClean="0"/>
              <a:t>So that we don’t forget- because if we forget, we wont be able to look back and see where we could have done things differently</a:t>
            </a:r>
          </a:p>
          <a:p>
            <a:pPr>
              <a:lnSpc>
                <a:spcPct val="120000"/>
              </a:lnSpc>
              <a:spcBef>
                <a:spcPts val="768"/>
              </a:spcBef>
            </a:pPr>
            <a:endParaRPr lang="en-GB" dirty="0" smtClean="0"/>
          </a:p>
          <a:p>
            <a:pPr>
              <a:lnSpc>
                <a:spcPct val="120000"/>
              </a:lnSpc>
              <a:spcBef>
                <a:spcPts val="768"/>
              </a:spcBef>
            </a:pPr>
            <a:r>
              <a:rPr lang="en-GB" dirty="0" smtClean="0"/>
              <a:t>So that we have proof that we are actually learning something </a:t>
            </a:r>
            <a:r>
              <a:rPr lang="en-GB" dirty="0" smtClean="0"/>
              <a:t>from the research</a:t>
            </a:r>
            <a:endParaRPr lang="en-GB" dirty="0" smtClean="0"/>
          </a:p>
          <a:p>
            <a:pPr>
              <a:lnSpc>
                <a:spcPct val="120000"/>
              </a:lnSpc>
              <a:spcBef>
                <a:spcPts val="768"/>
              </a:spcBef>
              <a:buNone/>
            </a:pPr>
            <a:endParaRPr lang="en-GB" dirty="0" smtClean="0"/>
          </a:p>
          <a:p>
            <a:pPr>
              <a:lnSpc>
                <a:spcPct val="120000"/>
              </a:lnSpc>
              <a:spcBef>
                <a:spcPts val="768"/>
              </a:spcBef>
            </a:pPr>
            <a:r>
              <a:rPr lang="en-GB" dirty="0" smtClean="0"/>
              <a:t>So that we can share what we have learnt with others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0088B0"/>
                </a:solidFill>
              </a:rPr>
              <a:t>Using a diary</a:t>
            </a:r>
            <a:endParaRPr lang="en-GB" b="1" dirty="0">
              <a:solidFill>
                <a:srgbClr val="0088B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We can use a diary to record:</a:t>
            </a:r>
          </a:p>
          <a:p>
            <a:r>
              <a:rPr lang="en-GB" dirty="0" smtClean="0"/>
              <a:t>Progress:</a:t>
            </a:r>
          </a:p>
          <a:p>
            <a:pPr lvl="1"/>
            <a:r>
              <a:rPr lang="en-GB" dirty="0" smtClean="0"/>
              <a:t>How we have selected the strategies </a:t>
            </a:r>
          </a:p>
          <a:p>
            <a:pPr lvl="1"/>
            <a:r>
              <a:rPr lang="en-GB" dirty="0" smtClean="0"/>
              <a:t>How we have implemented these strategies and why we have implemented them in these ways </a:t>
            </a:r>
          </a:p>
          <a:p>
            <a:pPr lvl="1"/>
            <a:r>
              <a:rPr lang="en-GB" dirty="0" smtClean="0"/>
              <a:t>How we have observed the effects of the strategies </a:t>
            </a:r>
          </a:p>
          <a:p>
            <a:pPr lvl="1"/>
            <a:r>
              <a:rPr lang="en-GB" dirty="0" smtClean="0"/>
              <a:t>What were the effects (including unintended effects) of the strategies </a:t>
            </a:r>
          </a:p>
          <a:p>
            <a:pPr lvl="1"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0088B0"/>
                </a:solidFill>
              </a:rPr>
              <a:t>Using a diary</a:t>
            </a:r>
            <a:endParaRPr lang="en-GB" b="1" dirty="0">
              <a:solidFill>
                <a:srgbClr val="0088B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We can use a diary to record:</a:t>
            </a:r>
          </a:p>
          <a:p>
            <a:r>
              <a:rPr lang="en-GB" dirty="0" smtClean="0"/>
              <a:t>Reflection:</a:t>
            </a:r>
          </a:p>
          <a:p>
            <a:pPr lvl="1"/>
            <a:r>
              <a:rPr lang="en-GB" dirty="0" smtClean="0"/>
              <a:t>What worked well</a:t>
            </a:r>
          </a:p>
          <a:p>
            <a:pPr lvl="1"/>
            <a:r>
              <a:rPr lang="en-GB" dirty="0" smtClean="0"/>
              <a:t>What worked not so well</a:t>
            </a:r>
          </a:p>
          <a:p>
            <a:pPr lvl="1"/>
            <a:r>
              <a:rPr lang="en-GB" dirty="0" smtClean="0"/>
              <a:t>What we would change next time</a:t>
            </a:r>
          </a:p>
          <a:p>
            <a:pPr lvl="1"/>
            <a:r>
              <a:rPr lang="en-GB" dirty="0" smtClean="0"/>
              <a:t>Any changes in the environment that may affect the process and results</a:t>
            </a: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0088B0"/>
                </a:solidFill>
              </a:rPr>
              <a:t>Using a diary</a:t>
            </a:r>
            <a:endParaRPr lang="en-GB" b="1" dirty="0">
              <a:solidFill>
                <a:srgbClr val="0088B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Whenever some work is done on the </a:t>
            </a:r>
            <a:r>
              <a:rPr lang="en-GB" dirty="0" smtClean="0"/>
              <a:t>project</a:t>
            </a:r>
            <a:r>
              <a:rPr lang="en-GB" dirty="0" smtClean="0"/>
              <a:t>, write in the diary, for example:</a:t>
            </a:r>
          </a:p>
          <a:p>
            <a:pPr lvl="1"/>
            <a:r>
              <a:rPr lang="en-GB" dirty="0" smtClean="0"/>
              <a:t>meetings </a:t>
            </a:r>
            <a:endParaRPr lang="en-GB" dirty="0" smtClean="0"/>
          </a:p>
          <a:p>
            <a:pPr lvl="1"/>
            <a:r>
              <a:rPr lang="en-GB" dirty="0" smtClean="0"/>
              <a:t>selecting human resources/health systems </a:t>
            </a:r>
            <a:r>
              <a:rPr lang="en-GB" dirty="0" smtClean="0"/>
              <a:t>strategies to address your problem trees</a:t>
            </a:r>
          </a:p>
          <a:p>
            <a:pPr lvl="1"/>
            <a:r>
              <a:rPr lang="en-GB" dirty="0" smtClean="0"/>
              <a:t>implementing </a:t>
            </a:r>
            <a:r>
              <a:rPr lang="en-GB" dirty="0"/>
              <a:t>human resources/health systems </a:t>
            </a:r>
            <a:r>
              <a:rPr lang="en-GB" dirty="0" smtClean="0"/>
              <a:t>strategies </a:t>
            </a:r>
          </a:p>
          <a:p>
            <a:pPr lvl="1"/>
            <a:r>
              <a:rPr lang="en-GB" dirty="0" smtClean="0"/>
              <a:t>monitoring (observing the effects) of the </a:t>
            </a:r>
            <a:r>
              <a:rPr lang="en-GB" dirty="0"/>
              <a:t>human resources/health systems </a:t>
            </a:r>
            <a:r>
              <a:rPr lang="en-GB" dirty="0" smtClean="0"/>
              <a:t>strategies </a:t>
            </a:r>
          </a:p>
          <a:p>
            <a:pPr lvl="1"/>
            <a:r>
              <a:rPr lang="en-GB" dirty="0" smtClean="0"/>
              <a:t>identifying changes in environment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0088B0"/>
                </a:solidFill>
              </a:rPr>
              <a:t>Practical issues</a:t>
            </a:r>
            <a:endParaRPr lang="en-GB" b="1" dirty="0">
              <a:solidFill>
                <a:srgbClr val="0088B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Who should complete the diary? </a:t>
            </a:r>
          </a:p>
          <a:p>
            <a:endParaRPr lang="en-GB" dirty="0" smtClean="0"/>
          </a:p>
          <a:p>
            <a:r>
              <a:rPr lang="en-GB" dirty="0" smtClean="0"/>
              <a:t>Where should the diary be kept?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How should we share the diary with </a:t>
            </a:r>
            <a:r>
              <a:rPr lang="en-GB" dirty="0" smtClean="0"/>
              <a:t>the research team?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Are there any confidentiality issues?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0088B0"/>
                </a:solidFill>
              </a:rPr>
              <a:t>Further development of the recording method</a:t>
            </a:r>
            <a:endParaRPr lang="en-GB" b="1" dirty="0">
              <a:solidFill>
                <a:srgbClr val="0088B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may develop the method of recording progress and reflections which may capture more in depth information, for example,  the learning history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We may include this later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71E0E0FFDD144CB27FEE8B7C407916" ma:contentTypeVersion="0" ma:contentTypeDescription="Create a new document." ma:contentTypeScope="" ma:versionID="3535770c658f07072ea42006cba1cd2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4969ebdae11bf1d04838e641e56248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DF9980F-3EFD-4CD1-B27D-03A8C62F9F3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FDCD73C-402F-4E87-9F05-72826934F5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CBB78B0-6700-4DBD-B4BF-D86361A11FF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1068</TotalTime>
  <Words>397</Words>
  <Application>Microsoft Office PowerPoint</Application>
  <PresentationFormat>On-screen Show (4:3)</PresentationFormat>
  <Paragraphs>63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Capturing progress and reflections</vt:lpstr>
      <vt:lpstr>Why is it important to record what we do ?</vt:lpstr>
      <vt:lpstr>Using a diary</vt:lpstr>
      <vt:lpstr>Using a diary</vt:lpstr>
      <vt:lpstr>Using a diary</vt:lpstr>
      <vt:lpstr>Practical issues</vt:lpstr>
      <vt:lpstr>Further development of the recording method</vt:lpstr>
    </vt:vector>
  </TitlesOfParts>
  <Company>The University of Liverpool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Action Research</dc:title>
  <dc:creator>raven</dc:creator>
  <cp:lastModifiedBy>Kate Hawkins</cp:lastModifiedBy>
  <cp:revision>94</cp:revision>
  <dcterms:created xsi:type="dcterms:W3CDTF">2012-05-16T14:32:55Z</dcterms:created>
  <dcterms:modified xsi:type="dcterms:W3CDTF">2015-12-01T04:08:11Z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0x010100DE71E0E0FFDD144CB27FEE8B7C407916</vt:lpwstr>
  </property>
  <property fmtid="{D5CDD505-2E9C-101B-9397-08002B2CF9AE}" pid="3" name="IsMyDocuments">
    <vt:bool>true</vt:bool>
  </property>
</Properties>
</file>