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1" r:id="rId5"/>
    <p:sldId id="298" r:id="rId6"/>
    <p:sldId id="309" r:id="rId7"/>
    <p:sldId id="282" r:id="rId8"/>
    <p:sldId id="290" r:id="rId9"/>
    <p:sldId id="283" r:id="rId10"/>
    <p:sldId id="308" r:id="rId11"/>
    <p:sldId id="288" r:id="rId12"/>
    <p:sldId id="31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lib Mirzoev" initials="TM" lastIdx="0" clrIdx="0"/>
  <p:cmAuthor id="1" name="Comfort Mshelia" initials="C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136C8-10EC-69FD-8637-2A83288C99A5}" v="6" dt="2022-06-08T16:00:27.9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9" autoAdjust="0"/>
    <p:restoredTop sz="83513" autoAdjust="0"/>
  </p:normalViewPr>
  <p:slideViewPr>
    <p:cSldViewPr>
      <p:cViewPr varScale="1">
        <p:scale>
          <a:sx n="95" d="100"/>
          <a:sy n="95" d="100"/>
        </p:scale>
        <p:origin x="21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slide" Target="slides/slide9.xml" Id="rId13" /><Relationship Type="http://schemas.openxmlformats.org/officeDocument/2006/relationships/viewProps" Target="viewProps.xml" Id="rId18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slide" Target="slides/slide8.xml" Id="rId12" /><Relationship Type="http://schemas.openxmlformats.org/officeDocument/2006/relationships/presProps" Target="presProps.xml" Id="rId17" /><Relationship Type="http://schemas.openxmlformats.org/officeDocument/2006/relationships/customXml" Target="../customXml/item2.xml" Id="rId2" /><Relationship Type="http://schemas.openxmlformats.org/officeDocument/2006/relationships/commentAuthors" Target="commentAuthors.xml" Id="rId16" /><Relationship Type="http://schemas.openxmlformats.org/officeDocument/2006/relationships/tableStyles" Target="tableStyles.xml" Id="rId20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handoutMaster" Target="handoutMasters/handoutMaster1.xml" Id="rId15" /><Relationship Type="http://schemas.openxmlformats.org/officeDocument/2006/relationships/slide" Target="slides/slide6.xml" Id="rId10" /><Relationship Type="http://schemas.openxmlformats.org/officeDocument/2006/relationships/theme" Target="theme/theme1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notesMaster" Target="notesMasters/notesMaster1.xml" Id="rId14" /><Relationship Type="http://schemas.microsoft.com/office/2015/10/relationships/revisionInfo" Target="revisionInfo.xml" Id="rId22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3E6A8-0446-48B1-A5CE-97C6495B1D35}" type="datetimeFigureOut">
              <a:rPr lang="en-GB" smtClean="0"/>
              <a:pPr/>
              <a:t>08/06/2022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C20FC-A39E-49C3-BDF5-703D1FF910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983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3261-835D-4D76-BCAF-13349F1FA4A8}" type="datetimeFigureOut">
              <a:rPr lang="en-GB" smtClean="0"/>
              <a:pPr/>
              <a:t>08/06/2022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4C18E-507B-452E-86F3-669339B59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1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949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79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What reflection and learning has taken place</a:t>
            </a:r>
            <a:r>
              <a:rPr lang="en-GB" b="1" baseline="0" dirty="0"/>
              <a:t> in the DHMTs? </a:t>
            </a:r>
          </a:p>
          <a:p>
            <a:endParaRPr lang="en-GB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080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75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Please include in comments the purpose of the activities,</a:t>
            </a:r>
            <a:r>
              <a:rPr lang="en-GB" b="1" baseline="0" dirty="0"/>
              <a:t> impact and any follow up communications?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207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B4C18E-507B-452E-86F3-669339B5902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08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5E6-4E5E-4CC5-A94C-863CC433C868}" type="datetime1">
              <a:rPr lang="en-GB" smtClean="0"/>
              <a:pPr/>
              <a:t>08/06/2022</a:t>
            </a:fld>
            <a:endParaRPr lang="en-GB" dirty="0"/>
          </a:p>
        </p:txBody>
      </p:sp>
      <p:pic>
        <p:nvPicPr>
          <p:cNvPr id="7" name="Picture 6" descr="PERFOR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40152" y="0"/>
            <a:ext cx="3203848" cy="9851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F696D-F870-4FD6-A7B9-A7EF20F870C0}" type="datetime1">
              <a:rPr lang="en-GB" smtClean="0"/>
              <a:pPr/>
              <a:t>08/06/2022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88B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B0A68-5B0A-446E-B46F-041088B11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District Progress Report 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Inter-District Meeting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Date: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D817D-31B5-458B-868C-229287B7B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752947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 descr="C:\Users\tim.martineau\AppData\Local\Microsoft\Windows\INetCacheContent.Word\P2S_master logo_CMYK_72dpi.jpg">
            <a:extLst>
              <a:ext uri="{FF2B5EF4-FFF2-40B4-BE49-F238E27FC236}">
                <a16:creationId xmlns:a16="http://schemas.microsoft.com/office/drawing/2014/main" id="{D1961685-ACB2-4762-8A53-08F8F6FF6C4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335" y="271716"/>
            <a:ext cx="1942465" cy="777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998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Outline of the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District plan 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Progress in the implementation of HR/HS strategies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Reflection and learning by the DHMT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Successes and challenges during the implementation phase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Research communications activities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Arial"/>
                <a:cs typeface="Arial"/>
              </a:rPr>
              <a:t>District plan developed during Workshop 2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brief about the district plan that was developed during the MSI Workshop 2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Further work done on the district plan after MSI Workshop 2? If any, what was it?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5010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HR/HS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409274"/>
              </p:ext>
            </p:extLst>
          </p:nvPr>
        </p:nvGraphicFramePr>
        <p:xfrm>
          <a:off x="395536" y="1196752"/>
          <a:ext cx="7920879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 statement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Selected HR/HS strategies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</a:t>
                      </a:r>
                      <a:r>
                        <a:rPr lang="en-GB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implementation activities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8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 1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n-GB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n-GB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71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</a:t>
            </a:r>
            <a:endParaRPr lang="en-GB" b="1" dirty="0">
              <a:solidFill>
                <a:srgbClr val="0088B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24957"/>
              </p:ext>
            </p:extLst>
          </p:nvPr>
        </p:nvGraphicFramePr>
        <p:xfrm>
          <a:off x="395536" y="1196752"/>
          <a:ext cx="82289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 implementation activities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</a:t>
                      </a:r>
                      <a:r>
                        <a:rPr lang="en-GB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status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Intended /unintended effects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n-GB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716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 and learning</a:t>
            </a:r>
            <a:endParaRPr lang="en-GB" b="1" dirty="0">
              <a:solidFill>
                <a:srgbClr val="0088B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167992"/>
              </p:ext>
            </p:extLst>
          </p:nvPr>
        </p:nvGraphicFramePr>
        <p:xfrm>
          <a:off x="395536" y="1556792"/>
          <a:ext cx="7992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Reflection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Learning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305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850106"/>
          </a:xfrm>
        </p:spPr>
        <p:txBody>
          <a:bodyPr>
            <a:noAutofit/>
          </a:bodyPr>
          <a:lstStyle/>
          <a:p>
            <a:pPr algn="l"/>
            <a:r>
              <a:rPr lang="en-GB" sz="2800" b="1" dirty="0">
                <a:solidFill>
                  <a:srgbClr val="0088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successes and challenges for the DHMT in the implementation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68411"/>
              </p:ext>
            </p:extLst>
          </p:nvPr>
        </p:nvGraphicFramePr>
        <p:xfrm>
          <a:off x="395536" y="1628800"/>
          <a:ext cx="7992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8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4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Successes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Challenges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34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Communications activities</a:t>
            </a:r>
            <a:endParaRPr lang="en-GB" b="1" dirty="0">
              <a:solidFill>
                <a:srgbClr val="0088B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563786"/>
              </p:ext>
            </p:extLst>
          </p:nvPr>
        </p:nvGraphicFramePr>
        <p:xfrm>
          <a:off x="395536" y="1628800"/>
          <a:ext cx="7992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Activity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347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8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276872"/>
            <a:ext cx="4320480" cy="187220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A0ED1-769D-4BD1-9B33-1172486E1B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949" y="260648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9B5C479ABF64583D049A0C1FFC9D4" ma:contentTypeVersion="16" ma:contentTypeDescription="Create a new document." ma:contentTypeScope="" ma:versionID="669a3b849cadc4fe8060fa650d2a72c1">
  <xsd:schema xmlns:xsd="http://www.w3.org/2001/XMLSchema" xmlns:xs="http://www.w3.org/2001/XMLSchema" xmlns:p="http://schemas.microsoft.com/office/2006/metadata/properties" xmlns:ns2="2d7fbcef-e472-45d6-a417-d4c00b60dc83" xmlns:ns3="dab8f710-a75f-4eca-afc7-fc5de4c57a4c" xmlns:ns4="db34223c-05cb-4c59-abce-7fba8e81b2b1" targetNamespace="http://schemas.microsoft.com/office/2006/metadata/properties" ma:root="true" ma:fieldsID="9947be8fb74bf02dd09b588041f0c538" ns2:_="" ns3:_="" ns4:_="">
    <xsd:import namespace="2d7fbcef-e472-45d6-a417-d4c00b60dc83"/>
    <xsd:import namespace="dab8f710-a75f-4eca-afc7-fc5de4c57a4c"/>
    <xsd:import namespace="db34223c-05cb-4c59-abce-7fba8e81b2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fbcef-e472-45d6-a417-d4c00b60d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10342f-3527-4dcd-ac28-e59db492a8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8f710-a75f-4eca-afc7-fc5de4c57a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4223c-05cb-4c59-abce-7fba8e81b2b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30527d0-af85-4046-83b1-23a090cae49e}" ma:internalName="TaxCatchAll" ma:showField="CatchAllData" ma:web="dab8f710-a75f-4eca-afc7-fc5de4c57a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34223c-05cb-4c59-abce-7fba8e81b2b1" xsi:nil="true"/>
    <lcf76f155ced4ddcb4097134ff3c332f xmlns="2d7fbcef-e472-45d6-a417-d4c00b60dc8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DB5FBC-A2C3-4DED-9102-FA9AEFE8AB16}"/>
</file>

<file path=customXml/itemProps2.xml><?xml version="1.0" encoding="utf-8"?>
<ds:datastoreItem xmlns:ds="http://schemas.openxmlformats.org/officeDocument/2006/customXml" ds:itemID="{19BF2566-A864-43D6-A3B1-EF2C1C5FA0E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111948-AD30-48E8-92F4-B30E6A1F3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2448</TotalTime>
  <Words>184</Words>
  <Application>Microsoft Office PowerPoint</Application>
  <PresentationFormat>On-screen Show (4:3)</PresentationFormat>
  <Paragraphs>54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Name District Progress Report    Country Inter-District Meeting   Date:  Location:   </vt:lpstr>
      <vt:lpstr>Outline of the presentation</vt:lpstr>
      <vt:lpstr>District plan developed during Workshop 2</vt:lpstr>
      <vt:lpstr>HR/HS strategies</vt:lpstr>
      <vt:lpstr>Progress</vt:lpstr>
      <vt:lpstr>Reflection and learning</vt:lpstr>
      <vt:lpstr>Key successes and challenges for the DHMT in the implementation phase</vt:lpstr>
      <vt:lpstr>Communications activities</vt:lpstr>
      <vt:lpstr>Thank you!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</dc:title>
  <dc:creator>raven</dc:creator>
  <cp:lastModifiedBy>Karen Miller</cp:lastModifiedBy>
  <cp:revision>129</cp:revision>
  <cp:lastPrinted>2013-10-16T15:05:48Z</cp:lastPrinted>
  <dcterms:created xsi:type="dcterms:W3CDTF">2012-05-02T08:05:33Z</dcterms:created>
  <dcterms:modified xsi:type="dcterms:W3CDTF">2022-06-08T16:00:29Z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0x0101000009B5C479ABF64583D049A0C1FFC9D4</vt:lpwstr>
  </property>
  <property fmtid="{D5CDD505-2E9C-101B-9397-08002B2CF9AE}" pid="3" name="IsMyDocuments">
    <vt:bool>true</vt:bool>
  </property>
</Properties>
</file>