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7"/>
  </p:notesMasterIdLst>
  <p:sldIdLst>
    <p:sldId id="256" r:id="rId6"/>
    <p:sldId id="265" r:id="rId7"/>
    <p:sldId id="263" r:id="rId8"/>
    <p:sldId id="280" r:id="rId9"/>
    <p:sldId id="282" r:id="rId10"/>
    <p:sldId id="283" r:id="rId11"/>
    <p:sldId id="272" r:id="rId12"/>
    <p:sldId id="281" r:id="rId13"/>
    <p:sldId id="267" r:id="rId14"/>
    <p:sldId id="279" r:id="rId15"/>
    <p:sldId id="284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lib Mirzoev" initials="TM" lastIdx="0" clrIdx="0"/>
  <p:cmAuthor id="1" name="Comfort Mshelia" initials="CM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048" autoAdjust="0"/>
  </p:normalViewPr>
  <p:slideViewPr>
    <p:cSldViewPr>
      <p:cViewPr varScale="1">
        <p:scale>
          <a:sx n="79" d="100"/>
          <a:sy n="79" d="100"/>
        </p:scale>
        <p:origin x="25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3C812E-1F04-4084-A326-365E6DF6FCA0}" type="doc">
      <dgm:prSet loTypeId="urn:microsoft.com/office/officeart/2005/8/layout/venn1" loCatId="relationship" qsTypeId="urn:microsoft.com/office/officeart/2005/8/quickstyle/simple5" qsCatId="simple" csTypeId="urn:microsoft.com/office/officeart/2005/8/colors/colorful1#1" csCatId="colorful" phldr="1"/>
      <dgm:spPr/>
    </dgm:pt>
    <dgm:pt modelId="{8472A6C1-DAC8-41EF-A543-830362887944}">
      <dgm:prSet phldrT="[Text]"/>
      <dgm:spPr/>
      <dgm:t>
        <a:bodyPr/>
        <a:lstStyle/>
        <a:p>
          <a:r>
            <a:rPr lang="en-US" dirty="0"/>
            <a:t>PERFORM MSI</a:t>
          </a:r>
        </a:p>
      </dgm:t>
    </dgm:pt>
    <dgm:pt modelId="{508820B5-DD83-4790-9AC0-7BF4EBF1528C}" type="parTrans" cxnId="{18FC5342-B62F-4FD2-A5D9-FE0646C61E7A}">
      <dgm:prSet/>
      <dgm:spPr/>
      <dgm:t>
        <a:bodyPr/>
        <a:lstStyle/>
        <a:p>
          <a:endParaRPr lang="en-US"/>
        </a:p>
      </dgm:t>
    </dgm:pt>
    <dgm:pt modelId="{64970C27-D34F-427C-9656-AA08EDCB51C4}" type="sibTrans" cxnId="{18FC5342-B62F-4FD2-A5D9-FE0646C61E7A}">
      <dgm:prSet/>
      <dgm:spPr/>
      <dgm:t>
        <a:bodyPr/>
        <a:lstStyle/>
        <a:p>
          <a:endParaRPr lang="en-US"/>
        </a:p>
      </dgm:t>
    </dgm:pt>
    <dgm:pt modelId="{5FC02E07-E12A-4E30-A8BE-60763E52DBA2}">
      <dgm:prSet phldrT="[Text]"/>
      <dgm:spPr/>
      <dgm:t>
        <a:bodyPr/>
        <a:lstStyle/>
        <a:p>
          <a:r>
            <a:rPr lang="en-US" dirty="0"/>
            <a:t>Scale-up mechanism</a:t>
          </a:r>
        </a:p>
      </dgm:t>
    </dgm:pt>
    <dgm:pt modelId="{5EFEA64A-6D4C-4106-BAA5-22FF2B857D0A}" type="parTrans" cxnId="{E2C0FCFC-6198-4302-8358-84335D8E5652}">
      <dgm:prSet/>
      <dgm:spPr/>
      <dgm:t>
        <a:bodyPr/>
        <a:lstStyle/>
        <a:p>
          <a:endParaRPr lang="en-US"/>
        </a:p>
      </dgm:t>
    </dgm:pt>
    <dgm:pt modelId="{820CBB91-9CB2-46D5-A330-53AF6EF47C92}" type="sibTrans" cxnId="{E2C0FCFC-6198-4302-8358-84335D8E5652}">
      <dgm:prSet/>
      <dgm:spPr/>
      <dgm:t>
        <a:bodyPr/>
        <a:lstStyle/>
        <a:p>
          <a:endParaRPr lang="en-US"/>
        </a:p>
      </dgm:t>
    </dgm:pt>
    <dgm:pt modelId="{52A38C31-C499-4E32-8271-433C7EC7B1BB}">
      <dgm:prSet phldrT="[Text]"/>
      <dgm:spPr/>
      <dgm:t>
        <a:bodyPr/>
        <a:lstStyle/>
        <a:p>
          <a:r>
            <a:rPr lang="en-US" dirty="0"/>
            <a:t>Process and outcome evaluation</a:t>
          </a:r>
        </a:p>
      </dgm:t>
    </dgm:pt>
    <dgm:pt modelId="{5B6387C8-B554-4F13-A628-50FCDF5D803E}" type="parTrans" cxnId="{F7B32DFB-7C72-4E8A-8BC0-456EF9FEAC98}">
      <dgm:prSet/>
      <dgm:spPr/>
      <dgm:t>
        <a:bodyPr/>
        <a:lstStyle/>
        <a:p>
          <a:endParaRPr lang="en-US"/>
        </a:p>
      </dgm:t>
    </dgm:pt>
    <dgm:pt modelId="{FC2AAB2D-F930-4D29-95AA-7B778DE5D076}" type="sibTrans" cxnId="{F7B32DFB-7C72-4E8A-8BC0-456EF9FEAC98}">
      <dgm:prSet/>
      <dgm:spPr/>
      <dgm:t>
        <a:bodyPr/>
        <a:lstStyle/>
        <a:p>
          <a:endParaRPr lang="en-US"/>
        </a:p>
      </dgm:t>
    </dgm:pt>
    <dgm:pt modelId="{90A5B226-4732-4856-B32C-3180906AAC05}" type="pres">
      <dgm:prSet presAssocID="{A13C812E-1F04-4084-A326-365E6DF6FCA0}" presName="compositeShape" presStyleCnt="0">
        <dgm:presLayoutVars>
          <dgm:chMax val="7"/>
          <dgm:dir/>
          <dgm:resizeHandles val="exact"/>
        </dgm:presLayoutVars>
      </dgm:prSet>
      <dgm:spPr/>
    </dgm:pt>
    <dgm:pt modelId="{8D15C299-7C52-4356-B7E2-6D062BAA3F24}" type="pres">
      <dgm:prSet presAssocID="{8472A6C1-DAC8-41EF-A543-830362887944}" presName="circ1" presStyleLbl="vennNode1" presStyleIdx="0" presStyleCnt="3"/>
      <dgm:spPr/>
    </dgm:pt>
    <dgm:pt modelId="{EDDBBAD3-C763-4763-BD24-AE70DFEC5729}" type="pres">
      <dgm:prSet presAssocID="{8472A6C1-DAC8-41EF-A543-83036288794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3A1E4B5-1FAC-400F-915F-615FCFFDE5DA}" type="pres">
      <dgm:prSet presAssocID="{5FC02E07-E12A-4E30-A8BE-60763E52DBA2}" presName="circ2" presStyleLbl="vennNode1" presStyleIdx="1" presStyleCnt="3"/>
      <dgm:spPr/>
    </dgm:pt>
    <dgm:pt modelId="{246683CE-DE9E-4F15-AEA1-28155F4B0857}" type="pres">
      <dgm:prSet presAssocID="{5FC02E07-E12A-4E30-A8BE-60763E52DBA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31A4D6B-A920-478D-B7E6-0A43694E4CBF}" type="pres">
      <dgm:prSet presAssocID="{52A38C31-C499-4E32-8271-433C7EC7B1BB}" presName="circ3" presStyleLbl="vennNode1" presStyleIdx="2" presStyleCnt="3"/>
      <dgm:spPr/>
    </dgm:pt>
    <dgm:pt modelId="{FF979822-042E-4DC2-B5CE-ED6C43A8A779}" type="pres">
      <dgm:prSet presAssocID="{52A38C31-C499-4E32-8271-433C7EC7B1B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6A9602E-2A94-4ED3-A11B-FFB9217E2751}" type="presOf" srcId="{8472A6C1-DAC8-41EF-A543-830362887944}" destId="{EDDBBAD3-C763-4763-BD24-AE70DFEC5729}" srcOrd="1" destOrd="0" presId="urn:microsoft.com/office/officeart/2005/8/layout/venn1"/>
    <dgm:cxn modelId="{AA0B8E36-2F70-4410-B0B1-CE79D4BAC9A9}" type="presOf" srcId="{A13C812E-1F04-4084-A326-365E6DF6FCA0}" destId="{90A5B226-4732-4856-B32C-3180906AAC05}" srcOrd="0" destOrd="0" presId="urn:microsoft.com/office/officeart/2005/8/layout/venn1"/>
    <dgm:cxn modelId="{18FC5342-B62F-4FD2-A5D9-FE0646C61E7A}" srcId="{A13C812E-1F04-4084-A326-365E6DF6FCA0}" destId="{8472A6C1-DAC8-41EF-A543-830362887944}" srcOrd="0" destOrd="0" parTransId="{508820B5-DD83-4790-9AC0-7BF4EBF1528C}" sibTransId="{64970C27-D34F-427C-9656-AA08EDCB51C4}"/>
    <dgm:cxn modelId="{0B76B44D-5466-4582-8696-944716DE1E23}" type="presOf" srcId="{8472A6C1-DAC8-41EF-A543-830362887944}" destId="{8D15C299-7C52-4356-B7E2-6D062BAA3F24}" srcOrd="0" destOrd="0" presId="urn:microsoft.com/office/officeart/2005/8/layout/venn1"/>
    <dgm:cxn modelId="{2DC3E257-0760-4803-AAD7-6B981EEAA73B}" type="presOf" srcId="{5FC02E07-E12A-4E30-A8BE-60763E52DBA2}" destId="{246683CE-DE9E-4F15-AEA1-28155F4B0857}" srcOrd="1" destOrd="0" presId="urn:microsoft.com/office/officeart/2005/8/layout/venn1"/>
    <dgm:cxn modelId="{39371ABC-76BD-4722-9D43-2AED204B52D0}" type="presOf" srcId="{52A38C31-C499-4E32-8271-433C7EC7B1BB}" destId="{931A4D6B-A920-478D-B7E6-0A43694E4CBF}" srcOrd="0" destOrd="0" presId="urn:microsoft.com/office/officeart/2005/8/layout/venn1"/>
    <dgm:cxn modelId="{28BD38CC-DE2D-49BE-A3D8-680C911B7DD1}" type="presOf" srcId="{5FC02E07-E12A-4E30-A8BE-60763E52DBA2}" destId="{43A1E4B5-1FAC-400F-915F-615FCFFDE5DA}" srcOrd="0" destOrd="0" presId="urn:microsoft.com/office/officeart/2005/8/layout/venn1"/>
    <dgm:cxn modelId="{B3A386F4-4D2F-4DF7-B98A-1716BFC02C1A}" type="presOf" srcId="{52A38C31-C499-4E32-8271-433C7EC7B1BB}" destId="{FF979822-042E-4DC2-B5CE-ED6C43A8A779}" srcOrd="1" destOrd="0" presId="urn:microsoft.com/office/officeart/2005/8/layout/venn1"/>
    <dgm:cxn modelId="{F7B32DFB-7C72-4E8A-8BC0-456EF9FEAC98}" srcId="{A13C812E-1F04-4084-A326-365E6DF6FCA0}" destId="{52A38C31-C499-4E32-8271-433C7EC7B1BB}" srcOrd="2" destOrd="0" parTransId="{5B6387C8-B554-4F13-A628-50FCDF5D803E}" sibTransId="{FC2AAB2D-F930-4D29-95AA-7B778DE5D076}"/>
    <dgm:cxn modelId="{E2C0FCFC-6198-4302-8358-84335D8E5652}" srcId="{A13C812E-1F04-4084-A326-365E6DF6FCA0}" destId="{5FC02E07-E12A-4E30-A8BE-60763E52DBA2}" srcOrd="1" destOrd="0" parTransId="{5EFEA64A-6D4C-4106-BAA5-22FF2B857D0A}" sibTransId="{820CBB91-9CB2-46D5-A330-53AF6EF47C92}"/>
    <dgm:cxn modelId="{36DFA4CD-DF2A-4823-BFD0-801961BF071D}" type="presParOf" srcId="{90A5B226-4732-4856-B32C-3180906AAC05}" destId="{8D15C299-7C52-4356-B7E2-6D062BAA3F24}" srcOrd="0" destOrd="0" presId="urn:microsoft.com/office/officeart/2005/8/layout/venn1"/>
    <dgm:cxn modelId="{9ED1A9E1-FC25-412D-81B9-7B6360CBEB76}" type="presParOf" srcId="{90A5B226-4732-4856-B32C-3180906AAC05}" destId="{EDDBBAD3-C763-4763-BD24-AE70DFEC5729}" srcOrd="1" destOrd="0" presId="urn:microsoft.com/office/officeart/2005/8/layout/venn1"/>
    <dgm:cxn modelId="{C987783C-D523-462B-B82F-462DD54C3E04}" type="presParOf" srcId="{90A5B226-4732-4856-B32C-3180906AAC05}" destId="{43A1E4B5-1FAC-400F-915F-615FCFFDE5DA}" srcOrd="2" destOrd="0" presId="urn:microsoft.com/office/officeart/2005/8/layout/venn1"/>
    <dgm:cxn modelId="{8F6D463F-B236-4AFB-8B2A-E4EF57B94DC5}" type="presParOf" srcId="{90A5B226-4732-4856-B32C-3180906AAC05}" destId="{246683CE-DE9E-4F15-AEA1-28155F4B0857}" srcOrd="3" destOrd="0" presId="urn:microsoft.com/office/officeart/2005/8/layout/venn1"/>
    <dgm:cxn modelId="{D0FBFCD5-F2C6-4F21-B7E4-F21CB7977F3A}" type="presParOf" srcId="{90A5B226-4732-4856-B32C-3180906AAC05}" destId="{931A4D6B-A920-478D-B7E6-0A43694E4CBF}" srcOrd="4" destOrd="0" presId="urn:microsoft.com/office/officeart/2005/8/layout/venn1"/>
    <dgm:cxn modelId="{246EDDBA-D905-4DA8-8EE9-7747BB2A609B}" type="presParOf" srcId="{90A5B226-4732-4856-B32C-3180906AAC05}" destId="{FF979822-042E-4DC2-B5CE-ED6C43A8A77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CC5E23-6841-40E5-BEED-68B04330629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E76C7A2-0D6F-46C0-9483-F30CA349E4F1}">
      <dgm:prSet phldrT="[Text]" custT="1"/>
      <dgm:spPr/>
      <dgm:t>
        <a:bodyPr/>
        <a:lstStyle/>
        <a:p>
          <a:r>
            <a:rPr lang="en-US" sz="1400" dirty="0"/>
            <a:t>Orient Visit (1 day)</a:t>
          </a:r>
        </a:p>
      </dgm:t>
    </dgm:pt>
    <dgm:pt modelId="{46596C95-5722-4C7C-B103-831F3C9909C8}" type="parTrans" cxnId="{3D20D8F5-1129-4528-A15D-1FF28D185B99}">
      <dgm:prSet/>
      <dgm:spPr/>
      <dgm:t>
        <a:bodyPr/>
        <a:lstStyle/>
        <a:p>
          <a:endParaRPr lang="en-US"/>
        </a:p>
      </dgm:t>
    </dgm:pt>
    <dgm:pt modelId="{D5236377-01D5-4F04-B87F-B5AE7F51DBD4}" type="sibTrans" cxnId="{3D20D8F5-1129-4528-A15D-1FF28D185B99}">
      <dgm:prSet/>
      <dgm:spPr/>
      <dgm:t>
        <a:bodyPr/>
        <a:lstStyle/>
        <a:p>
          <a:endParaRPr lang="en-US"/>
        </a:p>
      </dgm:t>
    </dgm:pt>
    <dgm:pt modelId="{88D54A9A-9644-44A6-BACC-9B6906ADF417}">
      <dgm:prSet phldrT="[Text]" custT="1"/>
      <dgm:spPr/>
      <dgm:t>
        <a:bodyPr/>
        <a:lstStyle/>
        <a:p>
          <a:r>
            <a:rPr lang="en-US" sz="1400" dirty="0"/>
            <a:t>Workshop 1: problem analysis (2 days) </a:t>
          </a:r>
        </a:p>
      </dgm:t>
    </dgm:pt>
    <dgm:pt modelId="{80500711-48AC-40F4-8399-592B16FFDA3B}" type="parTrans" cxnId="{61DF7F49-5EE2-4B98-A692-A08F7735BD51}">
      <dgm:prSet/>
      <dgm:spPr/>
      <dgm:t>
        <a:bodyPr/>
        <a:lstStyle/>
        <a:p>
          <a:endParaRPr lang="en-US"/>
        </a:p>
      </dgm:t>
    </dgm:pt>
    <dgm:pt modelId="{349C866E-79B2-422E-AEC8-CCE79959C269}" type="sibTrans" cxnId="{61DF7F49-5EE2-4B98-A692-A08F7735BD51}">
      <dgm:prSet/>
      <dgm:spPr/>
      <dgm:t>
        <a:bodyPr/>
        <a:lstStyle/>
        <a:p>
          <a:endParaRPr lang="en-US"/>
        </a:p>
      </dgm:t>
    </dgm:pt>
    <dgm:pt modelId="{BA63E659-3C3F-4967-A4D3-B5A294C26299}">
      <dgm:prSet phldrT="[Text]" custT="1"/>
      <dgm:spPr/>
      <dgm:t>
        <a:bodyPr/>
        <a:lstStyle/>
        <a:p>
          <a:r>
            <a:rPr lang="en-US" sz="1400" dirty="0"/>
            <a:t>Further problem analysis in district (4 weeks)</a:t>
          </a:r>
        </a:p>
      </dgm:t>
    </dgm:pt>
    <dgm:pt modelId="{FB07EC94-4360-4F17-8AEB-0F612DAA4A31}" type="parTrans" cxnId="{2B596D0A-B0E2-4211-B3D1-393DE05F208C}">
      <dgm:prSet/>
      <dgm:spPr/>
      <dgm:t>
        <a:bodyPr/>
        <a:lstStyle/>
        <a:p>
          <a:endParaRPr lang="en-US"/>
        </a:p>
      </dgm:t>
    </dgm:pt>
    <dgm:pt modelId="{124209B8-A423-480A-9DA1-B15EFE1F3D35}" type="sibTrans" cxnId="{2B596D0A-B0E2-4211-B3D1-393DE05F208C}">
      <dgm:prSet/>
      <dgm:spPr/>
      <dgm:t>
        <a:bodyPr/>
        <a:lstStyle/>
        <a:p>
          <a:endParaRPr lang="en-US"/>
        </a:p>
      </dgm:t>
    </dgm:pt>
    <dgm:pt modelId="{06BC8B37-6587-4192-9A40-C18B37031DD7}">
      <dgm:prSet phldrT="[Text]" custT="1"/>
      <dgm:spPr/>
      <dgm:t>
        <a:bodyPr/>
        <a:lstStyle/>
        <a:p>
          <a:r>
            <a:rPr lang="en-US" sz="1400" dirty="0"/>
            <a:t>Situation analysis (4 weeks): 2 tools; 1 visit by CRT</a:t>
          </a:r>
        </a:p>
      </dgm:t>
    </dgm:pt>
    <dgm:pt modelId="{EC0FE448-FA6E-482C-9DA4-FFF50E517C2D}" type="parTrans" cxnId="{B9F2CCAB-B454-446F-AAC9-74EEF4D30ADA}">
      <dgm:prSet/>
      <dgm:spPr/>
      <dgm:t>
        <a:bodyPr/>
        <a:lstStyle/>
        <a:p>
          <a:endParaRPr lang="en-US"/>
        </a:p>
      </dgm:t>
    </dgm:pt>
    <dgm:pt modelId="{B0E907D1-52A4-4629-A261-13A3CE27D727}" type="sibTrans" cxnId="{B9F2CCAB-B454-446F-AAC9-74EEF4D30ADA}">
      <dgm:prSet/>
      <dgm:spPr/>
      <dgm:t>
        <a:bodyPr/>
        <a:lstStyle/>
        <a:p>
          <a:endParaRPr lang="en-US"/>
        </a:p>
      </dgm:t>
    </dgm:pt>
    <dgm:pt modelId="{200A0D2C-5D59-4CCD-B9DD-DB649E88D294}">
      <dgm:prSet phldrT="[Text]" custT="1"/>
      <dgm:spPr/>
      <dgm:t>
        <a:bodyPr/>
        <a:lstStyle/>
        <a:p>
          <a:r>
            <a:rPr lang="en-US" sz="1400" dirty="0"/>
            <a:t>Workshop 2: develop strategies and workplan (2 ½ days)</a:t>
          </a:r>
        </a:p>
      </dgm:t>
    </dgm:pt>
    <dgm:pt modelId="{62FEF84A-8B45-4BA9-82EF-9A683ED8BCA3}" type="parTrans" cxnId="{1D77CF64-37A9-4289-8918-354C6BCD9CAF}">
      <dgm:prSet/>
      <dgm:spPr/>
      <dgm:t>
        <a:bodyPr/>
        <a:lstStyle/>
        <a:p>
          <a:endParaRPr lang="en-US"/>
        </a:p>
      </dgm:t>
    </dgm:pt>
    <dgm:pt modelId="{BC2EC656-6660-4455-8221-83863239F232}" type="sibTrans" cxnId="{1D77CF64-37A9-4289-8918-354C6BCD9CAF}">
      <dgm:prSet/>
      <dgm:spPr/>
      <dgm:t>
        <a:bodyPr/>
        <a:lstStyle/>
        <a:p>
          <a:endParaRPr lang="en-US"/>
        </a:p>
      </dgm:t>
    </dgm:pt>
    <dgm:pt modelId="{149D3A1D-13B0-4B89-9C1E-D2EDC6B2D902}">
      <dgm:prSet phldrT="[Text]" custT="1"/>
      <dgm:spPr/>
      <dgm:t>
        <a:bodyPr/>
        <a:lstStyle/>
        <a:p>
          <a:r>
            <a:rPr lang="en-US" sz="1400" dirty="0"/>
            <a:t>Implement strategies (8 months/ 32 weeks)</a:t>
          </a:r>
        </a:p>
      </dgm:t>
    </dgm:pt>
    <dgm:pt modelId="{0F9061B0-D9E2-4020-A712-AADB218136AE}" type="parTrans" cxnId="{B3ED1A1D-4E10-463C-BFC1-280455A6121B}">
      <dgm:prSet/>
      <dgm:spPr/>
      <dgm:t>
        <a:bodyPr/>
        <a:lstStyle/>
        <a:p>
          <a:endParaRPr lang="en-US"/>
        </a:p>
      </dgm:t>
    </dgm:pt>
    <dgm:pt modelId="{CCFC513E-0C93-4A44-9F24-BB8C62B1BC68}" type="sibTrans" cxnId="{B3ED1A1D-4E10-463C-BFC1-280455A6121B}">
      <dgm:prSet/>
      <dgm:spPr/>
      <dgm:t>
        <a:bodyPr/>
        <a:lstStyle/>
        <a:p>
          <a:endParaRPr lang="en-US"/>
        </a:p>
      </dgm:t>
    </dgm:pt>
    <dgm:pt modelId="{359CE58D-9039-4091-91B7-3111622A9FDB}">
      <dgm:prSet phldrT="[Text]" custT="1"/>
      <dgm:spPr/>
      <dgm:t>
        <a:bodyPr/>
        <a:lstStyle/>
        <a:p>
          <a:r>
            <a:rPr lang="en-US" sz="1400" dirty="0"/>
            <a:t>Monitor effects: 2 visits by CRT</a:t>
          </a:r>
        </a:p>
        <a:p>
          <a:r>
            <a:rPr lang="en-US" sz="1400" dirty="0"/>
            <a:t> 2 inter-district meetings  </a:t>
          </a:r>
        </a:p>
      </dgm:t>
    </dgm:pt>
    <dgm:pt modelId="{270F7472-C66C-492D-A28B-3AE9709F01CC}" type="parTrans" cxnId="{714CCEFA-0A11-434B-A8B2-6A27AAE6238E}">
      <dgm:prSet/>
      <dgm:spPr/>
      <dgm:t>
        <a:bodyPr/>
        <a:lstStyle/>
        <a:p>
          <a:endParaRPr lang="en-US"/>
        </a:p>
      </dgm:t>
    </dgm:pt>
    <dgm:pt modelId="{6BCE21FC-0879-49C4-8516-5E15F2F19791}" type="sibTrans" cxnId="{714CCEFA-0A11-434B-A8B2-6A27AAE6238E}">
      <dgm:prSet/>
      <dgm:spPr/>
      <dgm:t>
        <a:bodyPr/>
        <a:lstStyle/>
        <a:p>
          <a:endParaRPr lang="en-US"/>
        </a:p>
      </dgm:t>
    </dgm:pt>
    <dgm:pt modelId="{097A7554-B65F-4F60-9C16-6B0220E2F651}" type="pres">
      <dgm:prSet presAssocID="{87CC5E23-6841-40E5-BEED-68B043306296}" presName="Name0" presStyleCnt="0">
        <dgm:presLayoutVars>
          <dgm:dir/>
          <dgm:resizeHandles val="exact"/>
        </dgm:presLayoutVars>
      </dgm:prSet>
      <dgm:spPr/>
    </dgm:pt>
    <dgm:pt modelId="{CE286AA5-1DB6-4625-BCE8-7CF1028B1B47}" type="pres">
      <dgm:prSet presAssocID="{8E76C7A2-0D6F-46C0-9483-F30CA349E4F1}" presName="node" presStyleLbl="node1" presStyleIdx="0" presStyleCnt="7">
        <dgm:presLayoutVars>
          <dgm:bulletEnabled val="1"/>
        </dgm:presLayoutVars>
      </dgm:prSet>
      <dgm:spPr/>
    </dgm:pt>
    <dgm:pt modelId="{1826415E-0A4A-486D-8ECB-DD24AFC73184}" type="pres">
      <dgm:prSet presAssocID="{D5236377-01D5-4F04-B87F-B5AE7F51DBD4}" presName="sibTrans" presStyleLbl="sibTrans2D1" presStyleIdx="0" presStyleCnt="6"/>
      <dgm:spPr/>
    </dgm:pt>
    <dgm:pt modelId="{568CA46D-EB32-4D25-B064-D2620A110B4B}" type="pres">
      <dgm:prSet presAssocID="{D5236377-01D5-4F04-B87F-B5AE7F51DBD4}" presName="connectorText" presStyleLbl="sibTrans2D1" presStyleIdx="0" presStyleCnt="6"/>
      <dgm:spPr/>
    </dgm:pt>
    <dgm:pt modelId="{73A2113C-0B8A-44E5-8312-BDE5AB90CFBB}" type="pres">
      <dgm:prSet presAssocID="{06BC8B37-6587-4192-9A40-C18B37031DD7}" presName="node" presStyleLbl="node1" presStyleIdx="1" presStyleCnt="7">
        <dgm:presLayoutVars>
          <dgm:bulletEnabled val="1"/>
        </dgm:presLayoutVars>
      </dgm:prSet>
      <dgm:spPr/>
    </dgm:pt>
    <dgm:pt modelId="{9ADD2495-C7D0-4ED8-AA44-1C248465B9C5}" type="pres">
      <dgm:prSet presAssocID="{B0E907D1-52A4-4629-A261-13A3CE27D727}" presName="sibTrans" presStyleLbl="sibTrans2D1" presStyleIdx="1" presStyleCnt="6"/>
      <dgm:spPr/>
    </dgm:pt>
    <dgm:pt modelId="{5DA9AD56-902D-4DF1-B5E5-D0DFF74B85B6}" type="pres">
      <dgm:prSet presAssocID="{B0E907D1-52A4-4629-A261-13A3CE27D727}" presName="connectorText" presStyleLbl="sibTrans2D1" presStyleIdx="1" presStyleCnt="6"/>
      <dgm:spPr/>
    </dgm:pt>
    <dgm:pt modelId="{ACB17221-5DC3-4A33-9933-04AD0A8601C4}" type="pres">
      <dgm:prSet presAssocID="{88D54A9A-9644-44A6-BACC-9B6906ADF417}" presName="node" presStyleLbl="node1" presStyleIdx="2" presStyleCnt="7">
        <dgm:presLayoutVars>
          <dgm:bulletEnabled val="1"/>
        </dgm:presLayoutVars>
      </dgm:prSet>
      <dgm:spPr/>
    </dgm:pt>
    <dgm:pt modelId="{287271B2-9F22-43D5-BA92-96819C9C0244}" type="pres">
      <dgm:prSet presAssocID="{349C866E-79B2-422E-AEC8-CCE79959C269}" presName="sibTrans" presStyleLbl="sibTrans2D1" presStyleIdx="2" presStyleCnt="6"/>
      <dgm:spPr/>
    </dgm:pt>
    <dgm:pt modelId="{BEA0DC69-A6AB-4DC3-B311-9149E99D4A04}" type="pres">
      <dgm:prSet presAssocID="{349C866E-79B2-422E-AEC8-CCE79959C269}" presName="connectorText" presStyleLbl="sibTrans2D1" presStyleIdx="2" presStyleCnt="6"/>
      <dgm:spPr/>
    </dgm:pt>
    <dgm:pt modelId="{2C12A97A-252B-4567-AE91-61DD67C5C51D}" type="pres">
      <dgm:prSet presAssocID="{BA63E659-3C3F-4967-A4D3-B5A294C26299}" presName="node" presStyleLbl="node1" presStyleIdx="3" presStyleCnt="7">
        <dgm:presLayoutVars>
          <dgm:bulletEnabled val="1"/>
        </dgm:presLayoutVars>
      </dgm:prSet>
      <dgm:spPr/>
    </dgm:pt>
    <dgm:pt modelId="{3C51FC90-6425-4375-844E-22B5A382B26E}" type="pres">
      <dgm:prSet presAssocID="{124209B8-A423-480A-9DA1-B15EFE1F3D35}" presName="sibTrans" presStyleLbl="sibTrans2D1" presStyleIdx="3" presStyleCnt="6"/>
      <dgm:spPr/>
    </dgm:pt>
    <dgm:pt modelId="{0779A52B-25CD-4FAE-BD60-DDEB170E18B2}" type="pres">
      <dgm:prSet presAssocID="{124209B8-A423-480A-9DA1-B15EFE1F3D35}" presName="connectorText" presStyleLbl="sibTrans2D1" presStyleIdx="3" presStyleCnt="6"/>
      <dgm:spPr/>
    </dgm:pt>
    <dgm:pt modelId="{0B3FFD62-7206-4DEF-92CB-045ED013DF97}" type="pres">
      <dgm:prSet presAssocID="{200A0D2C-5D59-4CCD-B9DD-DB649E88D294}" presName="node" presStyleLbl="node1" presStyleIdx="4" presStyleCnt="7">
        <dgm:presLayoutVars>
          <dgm:bulletEnabled val="1"/>
        </dgm:presLayoutVars>
      </dgm:prSet>
      <dgm:spPr/>
    </dgm:pt>
    <dgm:pt modelId="{1A65E329-7500-4830-A964-0D5E06641143}" type="pres">
      <dgm:prSet presAssocID="{BC2EC656-6660-4455-8221-83863239F232}" presName="sibTrans" presStyleLbl="sibTrans2D1" presStyleIdx="4" presStyleCnt="6"/>
      <dgm:spPr/>
    </dgm:pt>
    <dgm:pt modelId="{2418DA6C-3B5B-4D65-B9F5-AD116572787E}" type="pres">
      <dgm:prSet presAssocID="{BC2EC656-6660-4455-8221-83863239F232}" presName="connectorText" presStyleLbl="sibTrans2D1" presStyleIdx="4" presStyleCnt="6"/>
      <dgm:spPr/>
    </dgm:pt>
    <dgm:pt modelId="{E301D062-92CB-48A7-99AA-F60D58283809}" type="pres">
      <dgm:prSet presAssocID="{149D3A1D-13B0-4B89-9C1E-D2EDC6B2D902}" presName="node" presStyleLbl="node1" presStyleIdx="5" presStyleCnt="7">
        <dgm:presLayoutVars>
          <dgm:bulletEnabled val="1"/>
        </dgm:presLayoutVars>
      </dgm:prSet>
      <dgm:spPr/>
    </dgm:pt>
    <dgm:pt modelId="{A2178682-4A98-4005-B1BC-9ECCAF0E5F96}" type="pres">
      <dgm:prSet presAssocID="{CCFC513E-0C93-4A44-9F24-BB8C62B1BC68}" presName="sibTrans" presStyleLbl="sibTrans2D1" presStyleIdx="5" presStyleCnt="6"/>
      <dgm:spPr/>
    </dgm:pt>
    <dgm:pt modelId="{3FD8422A-91AB-483C-9D27-DCBBBE76542B}" type="pres">
      <dgm:prSet presAssocID="{CCFC513E-0C93-4A44-9F24-BB8C62B1BC68}" presName="connectorText" presStyleLbl="sibTrans2D1" presStyleIdx="5" presStyleCnt="6"/>
      <dgm:spPr/>
    </dgm:pt>
    <dgm:pt modelId="{AB312AA3-79DD-48A2-9119-81C9B103DC05}" type="pres">
      <dgm:prSet presAssocID="{359CE58D-9039-4091-91B7-3111622A9FDB}" presName="node" presStyleLbl="node1" presStyleIdx="6" presStyleCnt="7">
        <dgm:presLayoutVars>
          <dgm:bulletEnabled val="1"/>
        </dgm:presLayoutVars>
      </dgm:prSet>
      <dgm:spPr/>
    </dgm:pt>
  </dgm:ptLst>
  <dgm:cxnLst>
    <dgm:cxn modelId="{2B596D0A-B0E2-4211-B3D1-393DE05F208C}" srcId="{87CC5E23-6841-40E5-BEED-68B043306296}" destId="{BA63E659-3C3F-4967-A4D3-B5A294C26299}" srcOrd="3" destOrd="0" parTransId="{FB07EC94-4360-4F17-8AEB-0F612DAA4A31}" sibTransId="{124209B8-A423-480A-9DA1-B15EFE1F3D35}"/>
    <dgm:cxn modelId="{A0AF6817-3DD8-4ADE-8182-AA20ECBCCC6F}" type="presOf" srcId="{BC2EC656-6660-4455-8221-83863239F232}" destId="{2418DA6C-3B5B-4D65-B9F5-AD116572787E}" srcOrd="1" destOrd="0" presId="urn:microsoft.com/office/officeart/2005/8/layout/process1"/>
    <dgm:cxn modelId="{B3ED1A1D-4E10-463C-BFC1-280455A6121B}" srcId="{87CC5E23-6841-40E5-BEED-68B043306296}" destId="{149D3A1D-13B0-4B89-9C1E-D2EDC6B2D902}" srcOrd="5" destOrd="0" parTransId="{0F9061B0-D9E2-4020-A712-AADB218136AE}" sibTransId="{CCFC513E-0C93-4A44-9F24-BB8C62B1BC68}"/>
    <dgm:cxn modelId="{DC3DF23D-BE27-4571-BC9C-F436C8B310C3}" type="presOf" srcId="{B0E907D1-52A4-4629-A261-13A3CE27D727}" destId="{5DA9AD56-902D-4DF1-B5E5-D0DFF74B85B6}" srcOrd="1" destOrd="0" presId="urn:microsoft.com/office/officeart/2005/8/layout/process1"/>
    <dgm:cxn modelId="{23F20F5B-2C55-4E8B-BC99-682F524CD7CE}" type="presOf" srcId="{87CC5E23-6841-40E5-BEED-68B043306296}" destId="{097A7554-B65F-4F60-9C16-6B0220E2F651}" srcOrd="0" destOrd="0" presId="urn:microsoft.com/office/officeart/2005/8/layout/process1"/>
    <dgm:cxn modelId="{EDAFB642-2DC3-4BDB-A367-9DF3FA591623}" type="presOf" srcId="{B0E907D1-52A4-4629-A261-13A3CE27D727}" destId="{9ADD2495-C7D0-4ED8-AA44-1C248465B9C5}" srcOrd="0" destOrd="0" presId="urn:microsoft.com/office/officeart/2005/8/layout/process1"/>
    <dgm:cxn modelId="{1D77CF64-37A9-4289-8918-354C6BCD9CAF}" srcId="{87CC5E23-6841-40E5-BEED-68B043306296}" destId="{200A0D2C-5D59-4CCD-B9DD-DB649E88D294}" srcOrd="4" destOrd="0" parTransId="{62FEF84A-8B45-4BA9-82EF-9A683ED8BCA3}" sibTransId="{BC2EC656-6660-4455-8221-83863239F232}"/>
    <dgm:cxn modelId="{BDD52647-06BA-46B3-A776-0C860EC03CC5}" type="presOf" srcId="{349C866E-79B2-422E-AEC8-CCE79959C269}" destId="{287271B2-9F22-43D5-BA92-96819C9C0244}" srcOrd="0" destOrd="0" presId="urn:microsoft.com/office/officeart/2005/8/layout/process1"/>
    <dgm:cxn modelId="{61DF7F49-5EE2-4B98-A692-A08F7735BD51}" srcId="{87CC5E23-6841-40E5-BEED-68B043306296}" destId="{88D54A9A-9644-44A6-BACC-9B6906ADF417}" srcOrd="2" destOrd="0" parTransId="{80500711-48AC-40F4-8399-592B16FFDA3B}" sibTransId="{349C866E-79B2-422E-AEC8-CCE79959C269}"/>
    <dgm:cxn modelId="{F7879C49-4512-47A0-8926-AB3C1B493F98}" type="presOf" srcId="{200A0D2C-5D59-4CCD-B9DD-DB649E88D294}" destId="{0B3FFD62-7206-4DEF-92CB-045ED013DF97}" srcOrd="0" destOrd="0" presId="urn:microsoft.com/office/officeart/2005/8/layout/process1"/>
    <dgm:cxn modelId="{0C96AF6D-2A49-467A-8E34-E3E188196675}" type="presOf" srcId="{BC2EC656-6660-4455-8221-83863239F232}" destId="{1A65E329-7500-4830-A964-0D5E06641143}" srcOrd="0" destOrd="0" presId="urn:microsoft.com/office/officeart/2005/8/layout/process1"/>
    <dgm:cxn modelId="{20596676-7812-45B5-BFA4-9D17134F299B}" type="presOf" srcId="{D5236377-01D5-4F04-B87F-B5AE7F51DBD4}" destId="{1826415E-0A4A-486D-8ECB-DD24AFC73184}" srcOrd="0" destOrd="0" presId="urn:microsoft.com/office/officeart/2005/8/layout/process1"/>
    <dgm:cxn modelId="{5399C17B-BD00-4317-8DD3-6AE3AF820B87}" type="presOf" srcId="{8E76C7A2-0D6F-46C0-9483-F30CA349E4F1}" destId="{CE286AA5-1DB6-4625-BCE8-7CF1028B1B47}" srcOrd="0" destOrd="0" presId="urn:microsoft.com/office/officeart/2005/8/layout/process1"/>
    <dgm:cxn modelId="{B799E07B-3C14-4423-A224-C7B3CA364960}" type="presOf" srcId="{CCFC513E-0C93-4A44-9F24-BB8C62B1BC68}" destId="{3FD8422A-91AB-483C-9D27-DCBBBE76542B}" srcOrd="1" destOrd="0" presId="urn:microsoft.com/office/officeart/2005/8/layout/process1"/>
    <dgm:cxn modelId="{FBB30881-DD8F-4E33-BD62-F0915CF233B8}" type="presOf" srcId="{149D3A1D-13B0-4B89-9C1E-D2EDC6B2D902}" destId="{E301D062-92CB-48A7-99AA-F60D58283809}" srcOrd="0" destOrd="0" presId="urn:microsoft.com/office/officeart/2005/8/layout/process1"/>
    <dgm:cxn modelId="{E2EB8E94-961A-468B-AE6D-D838BBC44119}" type="presOf" srcId="{88D54A9A-9644-44A6-BACC-9B6906ADF417}" destId="{ACB17221-5DC3-4A33-9933-04AD0A8601C4}" srcOrd="0" destOrd="0" presId="urn:microsoft.com/office/officeart/2005/8/layout/process1"/>
    <dgm:cxn modelId="{58894A95-FA7E-4D8F-BA30-9DA28C27E504}" type="presOf" srcId="{359CE58D-9039-4091-91B7-3111622A9FDB}" destId="{AB312AA3-79DD-48A2-9119-81C9B103DC05}" srcOrd="0" destOrd="0" presId="urn:microsoft.com/office/officeart/2005/8/layout/process1"/>
    <dgm:cxn modelId="{75F4BB95-EDAE-4589-B352-858F6B3A9A46}" type="presOf" srcId="{124209B8-A423-480A-9DA1-B15EFE1F3D35}" destId="{0779A52B-25CD-4FAE-BD60-DDEB170E18B2}" srcOrd="1" destOrd="0" presId="urn:microsoft.com/office/officeart/2005/8/layout/process1"/>
    <dgm:cxn modelId="{F235A698-A476-4227-B82B-B6E0FD110411}" type="presOf" srcId="{124209B8-A423-480A-9DA1-B15EFE1F3D35}" destId="{3C51FC90-6425-4375-844E-22B5A382B26E}" srcOrd="0" destOrd="0" presId="urn:microsoft.com/office/officeart/2005/8/layout/process1"/>
    <dgm:cxn modelId="{1A20A299-E7AA-4B3F-8570-BF7B93A6DC16}" type="presOf" srcId="{06BC8B37-6587-4192-9A40-C18B37031DD7}" destId="{73A2113C-0B8A-44E5-8312-BDE5AB90CFBB}" srcOrd="0" destOrd="0" presId="urn:microsoft.com/office/officeart/2005/8/layout/process1"/>
    <dgm:cxn modelId="{B9F2CCAB-B454-446F-AAC9-74EEF4D30ADA}" srcId="{87CC5E23-6841-40E5-BEED-68B043306296}" destId="{06BC8B37-6587-4192-9A40-C18B37031DD7}" srcOrd="1" destOrd="0" parTransId="{EC0FE448-FA6E-482C-9DA4-FFF50E517C2D}" sibTransId="{B0E907D1-52A4-4629-A261-13A3CE27D727}"/>
    <dgm:cxn modelId="{893023C0-29A3-4744-B0E0-1C2CD9C91FDA}" type="presOf" srcId="{349C866E-79B2-422E-AEC8-CCE79959C269}" destId="{BEA0DC69-A6AB-4DC3-B311-9149E99D4A04}" srcOrd="1" destOrd="0" presId="urn:microsoft.com/office/officeart/2005/8/layout/process1"/>
    <dgm:cxn modelId="{0A7439C2-449F-47A1-A447-E426AB133DDD}" type="presOf" srcId="{BA63E659-3C3F-4967-A4D3-B5A294C26299}" destId="{2C12A97A-252B-4567-AE91-61DD67C5C51D}" srcOrd="0" destOrd="0" presId="urn:microsoft.com/office/officeart/2005/8/layout/process1"/>
    <dgm:cxn modelId="{55D6EBCB-C0EC-4DA7-A415-43B1AF878A3F}" type="presOf" srcId="{D5236377-01D5-4F04-B87F-B5AE7F51DBD4}" destId="{568CA46D-EB32-4D25-B064-D2620A110B4B}" srcOrd="1" destOrd="0" presId="urn:microsoft.com/office/officeart/2005/8/layout/process1"/>
    <dgm:cxn modelId="{8F8B5CEB-CB1A-4D1A-B86C-0B0617CF03BE}" type="presOf" srcId="{CCFC513E-0C93-4A44-9F24-BB8C62B1BC68}" destId="{A2178682-4A98-4005-B1BC-9ECCAF0E5F96}" srcOrd="0" destOrd="0" presId="urn:microsoft.com/office/officeart/2005/8/layout/process1"/>
    <dgm:cxn modelId="{3D20D8F5-1129-4528-A15D-1FF28D185B99}" srcId="{87CC5E23-6841-40E5-BEED-68B043306296}" destId="{8E76C7A2-0D6F-46C0-9483-F30CA349E4F1}" srcOrd="0" destOrd="0" parTransId="{46596C95-5722-4C7C-B103-831F3C9909C8}" sibTransId="{D5236377-01D5-4F04-B87F-B5AE7F51DBD4}"/>
    <dgm:cxn modelId="{714CCEFA-0A11-434B-A8B2-6A27AAE6238E}" srcId="{87CC5E23-6841-40E5-BEED-68B043306296}" destId="{359CE58D-9039-4091-91B7-3111622A9FDB}" srcOrd="6" destOrd="0" parTransId="{270F7472-C66C-492D-A28B-3AE9709F01CC}" sibTransId="{6BCE21FC-0879-49C4-8516-5E15F2F19791}"/>
    <dgm:cxn modelId="{2B7C4999-F7AE-4473-B044-DA6FFB098996}" type="presParOf" srcId="{097A7554-B65F-4F60-9C16-6B0220E2F651}" destId="{CE286AA5-1DB6-4625-BCE8-7CF1028B1B47}" srcOrd="0" destOrd="0" presId="urn:microsoft.com/office/officeart/2005/8/layout/process1"/>
    <dgm:cxn modelId="{012DD555-0754-4EFE-A561-86F33AAC5738}" type="presParOf" srcId="{097A7554-B65F-4F60-9C16-6B0220E2F651}" destId="{1826415E-0A4A-486D-8ECB-DD24AFC73184}" srcOrd="1" destOrd="0" presId="urn:microsoft.com/office/officeart/2005/8/layout/process1"/>
    <dgm:cxn modelId="{5C5FC920-2A03-4BB1-B70F-550C2786FF58}" type="presParOf" srcId="{1826415E-0A4A-486D-8ECB-DD24AFC73184}" destId="{568CA46D-EB32-4D25-B064-D2620A110B4B}" srcOrd="0" destOrd="0" presId="urn:microsoft.com/office/officeart/2005/8/layout/process1"/>
    <dgm:cxn modelId="{3256AFA4-8465-463C-B2C2-8ED6290835AC}" type="presParOf" srcId="{097A7554-B65F-4F60-9C16-6B0220E2F651}" destId="{73A2113C-0B8A-44E5-8312-BDE5AB90CFBB}" srcOrd="2" destOrd="0" presId="urn:microsoft.com/office/officeart/2005/8/layout/process1"/>
    <dgm:cxn modelId="{0AD5CB82-972F-426C-A08B-0390EBEF6574}" type="presParOf" srcId="{097A7554-B65F-4F60-9C16-6B0220E2F651}" destId="{9ADD2495-C7D0-4ED8-AA44-1C248465B9C5}" srcOrd="3" destOrd="0" presId="urn:microsoft.com/office/officeart/2005/8/layout/process1"/>
    <dgm:cxn modelId="{EF8BA378-8348-4D19-B840-C2C07942326C}" type="presParOf" srcId="{9ADD2495-C7D0-4ED8-AA44-1C248465B9C5}" destId="{5DA9AD56-902D-4DF1-B5E5-D0DFF74B85B6}" srcOrd="0" destOrd="0" presId="urn:microsoft.com/office/officeart/2005/8/layout/process1"/>
    <dgm:cxn modelId="{49A1AA8E-C793-485D-9157-2DC2B3E85DD9}" type="presParOf" srcId="{097A7554-B65F-4F60-9C16-6B0220E2F651}" destId="{ACB17221-5DC3-4A33-9933-04AD0A8601C4}" srcOrd="4" destOrd="0" presId="urn:microsoft.com/office/officeart/2005/8/layout/process1"/>
    <dgm:cxn modelId="{879F5AB9-7A61-46FF-B7F6-CE86BAB725D8}" type="presParOf" srcId="{097A7554-B65F-4F60-9C16-6B0220E2F651}" destId="{287271B2-9F22-43D5-BA92-96819C9C0244}" srcOrd="5" destOrd="0" presId="urn:microsoft.com/office/officeart/2005/8/layout/process1"/>
    <dgm:cxn modelId="{0A81156A-103D-4C5E-8DC7-340098ECDE92}" type="presParOf" srcId="{287271B2-9F22-43D5-BA92-96819C9C0244}" destId="{BEA0DC69-A6AB-4DC3-B311-9149E99D4A04}" srcOrd="0" destOrd="0" presId="urn:microsoft.com/office/officeart/2005/8/layout/process1"/>
    <dgm:cxn modelId="{D55B8457-06DA-4C91-8994-75E296DD3D5F}" type="presParOf" srcId="{097A7554-B65F-4F60-9C16-6B0220E2F651}" destId="{2C12A97A-252B-4567-AE91-61DD67C5C51D}" srcOrd="6" destOrd="0" presId="urn:microsoft.com/office/officeart/2005/8/layout/process1"/>
    <dgm:cxn modelId="{A3E87AC5-948E-4B61-8093-E55E831B8D57}" type="presParOf" srcId="{097A7554-B65F-4F60-9C16-6B0220E2F651}" destId="{3C51FC90-6425-4375-844E-22B5A382B26E}" srcOrd="7" destOrd="0" presId="urn:microsoft.com/office/officeart/2005/8/layout/process1"/>
    <dgm:cxn modelId="{FEFD2511-B4D6-405D-B07A-076BE7E02A86}" type="presParOf" srcId="{3C51FC90-6425-4375-844E-22B5A382B26E}" destId="{0779A52B-25CD-4FAE-BD60-DDEB170E18B2}" srcOrd="0" destOrd="0" presId="urn:microsoft.com/office/officeart/2005/8/layout/process1"/>
    <dgm:cxn modelId="{703CCEC2-936D-489E-9E57-CE03E7EC1CC6}" type="presParOf" srcId="{097A7554-B65F-4F60-9C16-6B0220E2F651}" destId="{0B3FFD62-7206-4DEF-92CB-045ED013DF97}" srcOrd="8" destOrd="0" presId="urn:microsoft.com/office/officeart/2005/8/layout/process1"/>
    <dgm:cxn modelId="{7FEE915E-A712-4C9E-8A78-1478C93CFDAA}" type="presParOf" srcId="{097A7554-B65F-4F60-9C16-6B0220E2F651}" destId="{1A65E329-7500-4830-A964-0D5E06641143}" srcOrd="9" destOrd="0" presId="urn:microsoft.com/office/officeart/2005/8/layout/process1"/>
    <dgm:cxn modelId="{8877BD59-AC5C-4582-9995-F561FC0C0654}" type="presParOf" srcId="{1A65E329-7500-4830-A964-0D5E06641143}" destId="{2418DA6C-3B5B-4D65-B9F5-AD116572787E}" srcOrd="0" destOrd="0" presId="urn:microsoft.com/office/officeart/2005/8/layout/process1"/>
    <dgm:cxn modelId="{B928E105-A08C-41EF-B1C5-F84FBA980930}" type="presParOf" srcId="{097A7554-B65F-4F60-9C16-6B0220E2F651}" destId="{E301D062-92CB-48A7-99AA-F60D58283809}" srcOrd="10" destOrd="0" presId="urn:microsoft.com/office/officeart/2005/8/layout/process1"/>
    <dgm:cxn modelId="{64933862-572D-4514-81E6-99C9708B3325}" type="presParOf" srcId="{097A7554-B65F-4F60-9C16-6B0220E2F651}" destId="{A2178682-4A98-4005-B1BC-9ECCAF0E5F96}" srcOrd="11" destOrd="0" presId="urn:microsoft.com/office/officeart/2005/8/layout/process1"/>
    <dgm:cxn modelId="{B8BDDB8D-F329-4105-92A5-9C912DC39146}" type="presParOf" srcId="{A2178682-4A98-4005-B1BC-9ECCAF0E5F96}" destId="{3FD8422A-91AB-483C-9D27-DCBBBE76542B}" srcOrd="0" destOrd="0" presId="urn:microsoft.com/office/officeart/2005/8/layout/process1"/>
    <dgm:cxn modelId="{2DAA3334-7EDB-4315-9B85-C0CCA7ABD936}" type="presParOf" srcId="{097A7554-B65F-4F60-9C16-6B0220E2F651}" destId="{AB312AA3-79DD-48A2-9119-81C9B103DC05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5C299-7C52-4356-B7E2-6D062BAA3F24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PERFORM MSI</a:t>
          </a:r>
        </a:p>
      </dsp:txBody>
      <dsp:txXfrm>
        <a:off x="3119088" y="531800"/>
        <a:ext cx="1991423" cy="1222010"/>
      </dsp:txXfrm>
    </dsp:sp>
    <dsp:sp modelId="{43A1E4B5-1FAC-400F-915F-615FCFFDE5DA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Scale-up mechanism</a:t>
          </a:r>
        </a:p>
      </dsp:txBody>
      <dsp:txXfrm>
        <a:off x="4567396" y="2455334"/>
        <a:ext cx="1629346" cy="1493567"/>
      </dsp:txXfrm>
    </dsp:sp>
    <dsp:sp modelId="{931A4D6B-A920-478D-B7E6-0A43694E4CBF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Process and outcome evaluation</a:t>
          </a:r>
        </a:p>
      </dsp:txBody>
      <dsp:txXfrm>
        <a:off x="2032857" y="2455334"/>
        <a:ext cx="1629346" cy="1493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86AA5-1DB6-4625-BCE8-7CF1028B1B47}">
      <dsp:nvSpPr>
        <dsp:cNvPr id="0" name=""/>
        <dsp:cNvSpPr/>
      </dsp:nvSpPr>
      <dsp:spPr>
        <a:xfrm>
          <a:off x="2567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Orient Visit (1 day)</a:t>
          </a:r>
        </a:p>
      </dsp:txBody>
      <dsp:txXfrm>
        <a:off x="31042" y="1471146"/>
        <a:ext cx="915269" cy="1583670"/>
      </dsp:txXfrm>
    </dsp:sp>
    <dsp:sp modelId="{1826415E-0A4A-486D-8ECB-DD24AFC73184}">
      <dsp:nvSpPr>
        <dsp:cNvPr id="0" name=""/>
        <dsp:cNvSpPr/>
      </dsp:nvSpPr>
      <dsp:spPr>
        <a:xfrm>
          <a:off x="1072008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1072008" y="2190648"/>
        <a:ext cx="144277" cy="144666"/>
      </dsp:txXfrm>
    </dsp:sp>
    <dsp:sp modelId="{73A2113C-0B8A-44E5-8312-BDE5AB90CFBB}">
      <dsp:nvSpPr>
        <dsp:cNvPr id="0" name=""/>
        <dsp:cNvSpPr/>
      </dsp:nvSpPr>
      <dsp:spPr>
        <a:xfrm>
          <a:off x="1363674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Situation analysis (4 weeks): 2 tools; 1 visit by CRT</a:t>
          </a:r>
        </a:p>
      </dsp:txBody>
      <dsp:txXfrm>
        <a:off x="1392149" y="1471146"/>
        <a:ext cx="915269" cy="1583670"/>
      </dsp:txXfrm>
    </dsp:sp>
    <dsp:sp modelId="{9ADD2495-C7D0-4ED8-AA44-1C248465B9C5}">
      <dsp:nvSpPr>
        <dsp:cNvPr id="0" name=""/>
        <dsp:cNvSpPr/>
      </dsp:nvSpPr>
      <dsp:spPr>
        <a:xfrm>
          <a:off x="2433116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433116" y="2190648"/>
        <a:ext cx="144277" cy="144666"/>
      </dsp:txXfrm>
    </dsp:sp>
    <dsp:sp modelId="{ACB17221-5DC3-4A33-9933-04AD0A8601C4}">
      <dsp:nvSpPr>
        <dsp:cNvPr id="0" name=""/>
        <dsp:cNvSpPr/>
      </dsp:nvSpPr>
      <dsp:spPr>
        <a:xfrm>
          <a:off x="2724782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Workshop 1: problem analysis (2 days) </a:t>
          </a:r>
        </a:p>
      </dsp:txBody>
      <dsp:txXfrm>
        <a:off x="2753257" y="1471146"/>
        <a:ext cx="915269" cy="1583670"/>
      </dsp:txXfrm>
    </dsp:sp>
    <dsp:sp modelId="{287271B2-9F22-43D5-BA92-96819C9C0244}">
      <dsp:nvSpPr>
        <dsp:cNvPr id="0" name=""/>
        <dsp:cNvSpPr/>
      </dsp:nvSpPr>
      <dsp:spPr>
        <a:xfrm>
          <a:off x="3794224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3794224" y="2190648"/>
        <a:ext cx="144277" cy="144666"/>
      </dsp:txXfrm>
    </dsp:sp>
    <dsp:sp modelId="{2C12A97A-252B-4567-AE91-61DD67C5C51D}">
      <dsp:nvSpPr>
        <dsp:cNvPr id="0" name=""/>
        <dsp:cNvSpPr/>
      </dsp:nvSpPr>
      <dsp:spPr>
        <a:xfrm>
          <a:off x="4085890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Further problem analysis in district (4 weeks)</a:t>
          </a:r>
        </a:p>
      </dsp:txBody>
      <dsp:txXfrm>
        <a:off x="4114365" y="1471146"/>
        <a:ext cx="915269" cy="1583670"/>
      </dsp:txXfrm>
    </dsp:sp>
    <dsp:sp modelId="{3C51FC90-6425-4375-844E-22B5A382B26E}">
      <dsp:nvSpPr>
        <dsp:cNvPr id="0" name=""/>
        <dsp:cNvSpPr/>
      </dsp:nvSpPr>
      <dsp:spPr>
        <a:xfrm>
          <a:off x="5155331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5155331" y="2190648"/>
        <a:ext cx="144277" cy="144666"/>
      </dsp:txXfrm>
    </dsp:sp>
    <dsp:sp modelId="{0B3FFD62-7206-4DEF-92CB-045ED013DF97}">
      <dsp:nvSpPr>
        <dsp:cNvPr id="0" name=""/>
        <dsp:cNvSpPr/>
      </dsp:nvSpPr>
      <dsp:spPr>
        <a:xfrm>
          <a:off x="5446997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Workshop 2: develop strategies and workplan (2 ½ days)</a:t>
          </a:r>
        </a:p>
      </dsp:txBody>
      <dsp:txXfrm>
        <a:off x="5475472" y="1471146"/>
        <a:ext cx="915269" cy="1583670"/>
      </dsp:txXfrm>
    </dsp:sp>
    <dsp:sp modelId="{1A65E329-7500-4830-A964-0D5E06641143}">
      <dsp:nvSpPr>
        <dsp:cNvPr id="0" name=""/>
        <dsp:cNvSpPr/>
      </dsp:nvSpPr>
      <dsp:spPr>
        <a:xfrm>
          <a:off x="6516439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6516439" y="2190648"/>
        <a:ext cx="144277" cy="144666"/>
      </dsp:txXfrm>
    </dsp:sp>
    <dsp:sp modelId="{E301D062-92CB-48A7-99AA-F60D58283809}">
      <dsp:nvSpPr>
        <dsp:cNvPr id="0" name=""/>
        <dsp:cNvSpPr/>
      </dsp:nvSpPr>
      <dsp:spPr>
        <a:xfrm>
          <a:off x="6808105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Implement strategies (8 months/ 32 weeks)</a:t>
          </a:r>
        </a:p>
      </dsp:txBody>
      <dsp:txXfrm>
        <a:off x="6836580" y="1471146"/>
        <a:ext cx="915269" cy="1583670"/>
      </dsp:txXfrm>
    </dsp:sp>
    <dsp:sp modelId="{A2178682-4A98-4005-B1BC-9ECCAF0E5F96}">
      <dsp:nvSpPr>
        <dsp:cNvPr id="0" name=""/>
        <dsp:cNvSpPr/>
      </dsp:nvSpPr>
      <dsp:spPr>
        <a:xfrm>
          <a:off x="7877547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7877547" y="2190648"/>
        <a:ext cx="144277" cy="144666"/>
      </dsp:txXfrm>
    </dsp:sp>
    <dsp:sp modelId="{AB312AA3-79DD-48A2-9119-81C9B103DC05}">
      <dsp:nvSpPr>
        <dsp:cNvPr id="0" name=""/>
        <dsp:cNvSpPr/>
      </dsp:nvSpPr>
      <dsp:spPr>
        <a:xfrm>
          <a:off x="8169212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Monitor effects: 2 visits by CRT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 2 inter-district meetings  </a:t>
          </a:r>
        </a:p>
      </dsp:txBody>
      <dsp:txXfrm>
        <a:off x="8197687" y="1471146"/>
        <a:ext cx="915269" cy="1583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3261-835D-4D76-BCAF-13349F1FA4A8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4C18E-507B-452E-86F3-669339B59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1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This is expected to take about 15 minutes. </a:t>
            </a:r>
          </a:p>
          <a:p>
            <a:endParaRPr lang="en-GB" dirty="0"/>
          </a:p>
          <a:p>
            <a:r>
              <a:rPr lang="en-GB" dirty="0"/>
              <a:t>Please note that</a:t>
            </a:r>
            <a:r>
              <a:rPr lang="en-GB" baseline="0" dirty="0"/>
              <a:t> this presentation is expected to be adapted by </a:t>
            </a:r>
            <a:r>
              <a:rPr lang="en-GB" baseline="0"/>
              <a:t>the facilitators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74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B4C18E-507B-452E-86F3-669339B5902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660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391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07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392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C0CB440-A6CC-4098-A3ED-0EE95D72DB98}" type="slidenum">
              <a:rPr lang="en-GB" smtClean="0">
                <a:uFillTx/>
              </a:rPr>
              <a:pPr>
                <a:defRPr>
                  <a:uFillTx/>
                </a:defRPr>
              </a:pPr>
              <a:t>5</a:t>
            </a:fld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09528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C0CB440-A6CC-4098-A3ED-0EE95D72DB98}" type="slidenum">
              <a:rPr lang="en-GB" smtClean="0">
                <a:uFillTx/>
              </a:rPr>
              <a:pPr>
                <a:defRPr>
                  <a:uFillTx/>
                </a:defRPr>
              </a:pPr>
              <a:t>6</a:t>
            </a:fld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76397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78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879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24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5E6-4E5E-4CC5-A94C-863CC433C868}" type="datetime1">
              <a:rPr lang="en-GB" smtClean="0"/>
              <a:pPr/>
              <a:t>13/02/2018</a:t>
            </a:fld>
            <a:endParaRPr lang="en-GB" dirty="0"/>
          </a:p>
        </p:txBody>
      </p:sp>
      <p:pic>
        <p:nvPicPr>
          <p:cNvPr id="7" name="Picture 6" descr="PERFOR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40152" y="0"/>
            <a:ext cx="3203848" cy="98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048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6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799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46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F696D-F870-4FD6-A7B9-A7EF20F870C0}" type="datetime1">
              <a:rPr lang="en-GB" smtClean="0"/>
              <a:pPr/>
              <a:t>13/02/2018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66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88B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276872"/>
            <a:ext cx="7272808" cy="3024336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88B0"/>
                </a:solidFill>
              </a:rPr>
              <a:t>MSI Workshop 1: Problem Analysis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566124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Location: </a:t>
            </a:r>
          </a:p>
          <a:p>
            <a:r>
              <a:rPr lang="en-GB" b="1" dirty="0"/>
              <a:t>Date: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6A9382-FDC2-4BC1-B860-A4DEC190EC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04664"/>
            <a:ext cx="2287589" cy="7978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0088B0"/>
                </a:solidFill>
              </a:rPr>
              <a:t>Questions?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7DF596-6F04-4FC9-AC55-4055F1B17A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8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276872"/>
            <a:ext cx="4320480" cy="1872208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6A0ED1-769D-4BD1-9B33-1172486E1B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949" y="260648"/>
            <a:ext cx="2287589" cy="79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en-GB" dirty="0"/>
              <a:t>Purpose of workshop </a:t>
            </a:r>
            <a:br>
              <a:rPr lang="en-GB" dirty="0"/>
            </a:br>
            <a:endParaRPr lang="en-GB" dirty="0"/>
          </a:p>
          <a:p>
            <a:r>
              <a:rPr lang="en-GB" dirty="0"/>
              <a:t>Objectives</a:t>
            </a:r>
            <a:br>
              <a:rPr lang="en-GB" dirty="0"/>
            </a:br>
            <a:endParaRPr lang="en-GB" dirty="0"/>
          </a:p>
          <a:p>
            <a:r>
              <a:rPr lang="en-GB" dirty="0"/>
              <a:t>Programme</a:t>
            </a:r>
            <a:br>
              <a:rPr lang="en-GB" dirty="0"/>
            </a:br>
            <a:endParaRPr lang="en-GB" dirty="0"/>
          </a:p>
          <a:p>
            <a:r>
              <a:rPr lang="en-GB" dirty="0"/>
              <a:t>Expected outputs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FAEB93-96B7-4E10-B123-FBE00BB5A1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</a:rPr>
              <a:t>Why are we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2CD48A-C46F-41BA-981F-CE5681B11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</a:rPr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sz="2800" dirty="0"/>
              <a:t>Review findings of the situation analysis in all three districts </a:t>
            </a:r>
            <a:br>
              <a:rPr lang="en-GB" sz="2800" dirty="0"/>
            </a:br>
            <a:endParaRPr lang="en-GB" sz="2800" dirty="0"/>
          </a:p>
          <a:p>
            <a:pPr lvl="0"/>
            <a:r>
              <a:rPr lang="en-GB" sz="2800" dirty="0"/>
              <a:t>Initiate comparing the findings across the districts</a:t>
            </a:r>
            <a:br>
              <a:rPr lang="en-GB" sz="2800" dirty="0"/>
            </a:br>
            <a:endParaRPr lang="en-GB" sz="2800" dirty="0"/>
          </a:p>
          <a:p>
            <a:pPr lvl="0"/>
            <a:r>
              <a:rPr lang="en-GB" sz="2800" dirty="0"/>
              <a:t>Identify further data requirements for the situation analysis </a:t>
            </a:r>
            <a:br>
              <a:rPr lang="en-GB" sz="2800" dirty="0"/>
            </a:br>
            <a:endParaRPr lang="en-GB" sz="2800" dirty="0"/>
          </a:p>
          <a:p>
            <a:pPr lvl="0"/>
            <a:r>
              <a:rPr lang="en-GB" sz="2800" dirty="0"/>
              <a:t>Conduct problem analysis on one of the prioritised problems identified by each DHMT</a:t>
            </a:r>
            <a:br>
              <a:rPr lang="en-GB" sz="2800" dirty="0"/>
            </a:br>
            <a:endParaRPr lang="en-GB" sz="2800" dirty="0"/>
          </a:p>
          <a:p>
            <a:pPr lvl="0"/>
            <a:r>
              <a:rPr lang="en-GB" sz="2800" dirty="0"/>
              <a:t>Stimulate the sharing of experiences, information and lessons learned across districts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A66603-3213-4B2C-954A-B3256DC9C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0088B0"/>
                </a:solidFill>
              </a:rPr>
              <a:t>Core Elements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8105BF7-BEDF-47E7-B31A-45483AB7098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97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D15C299-7C52-4356-B7E2-6D062BAA3F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3A1E4B5-1FAC-400F-915F-615FCFFDE5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31A4D6B-A920-478D-B7E6-0A43694E4C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EEF6B-8C88-47FD-9E14-6F0E20706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82832"/>
            <a:ext cx="8229600" cy="53480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88B0"/>
                </a:solidFill>
              </a:rPr>
              <a:t>Activities within the MSI cycle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C2A3704-6477-4815-99E7-D40FA192F4F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0" y="16002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07BEC51-8D82-483B-A615-5F2C9F40BCFA}"/>
              </a:ext>
            </a:extLst>
          </p:cNvPr>
          <p:cNvSpPr txBox="1"/>
          <p:nvPr/>
        </p:nvSpPr>
        <p:spPr>
          <a:xfrm>
            <a:off x="179512" y="1916832"/>
            <a:ext cx="6264696" cy="646331"/>
          </a:xfrm>
          <a:prstGeom prst="rect">
            <a:avLst/>
          </a:prstGeom>
          <a:solidFill>
            <a:srgbClr val="3485A2"/>
          </a:soli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Plan</a:t>
            </a:r>
          </a:p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72CC2E-4504-4E45-B707-638709F6C03D}"/>
              </a:ext>
            </a:extLst>
          </p:cNvPr>
          <p:cNvSpPr txBox="1"/>
          <p:nvPr/>
        </p:nvSpPr>
        <p:spPr>
          <a:xfrm>
            <a:off x="6623720" y="1916832"/>
            <a:ext cx="1080120" cy="646331"/>
          </a:xfrm>
          <a:prstGeom prst="rect">
            <a:avLst/>
          </a:prstGeom>
          <a:solidFill>
            <a:srgbClr val="3485A2"/>
          </a:soli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Act</a:t>
            </a:r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61A29F-3C72-4F2E-BE22-6F457BD90C28}"/>
              </a:ext>
            </a:extLst>
          </p:cNvPr>
          <p:cNvSpPr txBox="1"/>
          <p:nvPr/>
        </p:nvSpPr>
        <p:spPr>
          <a:xfrm>
            <a:off x="8244408" y="2358172"/>
            <a:ext cx="216024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B9E858-CE18-4FA6-A460-124644019DE2}"/>
              </a:ext>
            </a:extLst>
          </p:cNvPr>
          <p:cNvSpPr txBox="1"/>
          <p:nvPr/>
        </p:nvSpPr>
        <p:spPr>
          <a:xfrm>
            <a:off x="7943183" y="1896507"/>
            <a:ext cx="1115616" cy="646331"/>
          </a:xfrm>
          <a:prstGeom prst="rect">
            <a:avLst/>
          </a:prstGeom>
          <a:solidFill>
            <a:srgbClr val="3485A2"/>
          </a:soli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Observe &amp; Reflect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347AD59-1C18-4BD1-BE96-2609934E916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812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</a:rPr>
              <a:t>Programme: Day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en-GB" sz="3000" dirty="0"/>
              <a:t>Introductions </a:t>
            </a:r>
          </a:p>
          <a:p>
            <a:endParaRPr lang="en-GB" sz="3000" dirty="0"/>
          </a:p>
          <a:p>
            <a:r>
              <a:rPr lang="en-GB" sz="3000" dirty="0"/>
              <a:t>Presentations and discussions of situation analysis (in each district)</a:t>
            </a:r>
          </a:p>
          <a:p>
            <a:pPr>
              <a:buNone/>
            </a:pPr>
            <a:endParaRPr lang="en-GB" sz="3000" dirty="0"/>
          </a:p>
          <a:p>
            <a:r>
              <a:rPr lang="en-GB" sz="3000" dirty="0"/>
              <a:t>Comparing findings across districts (if applicable)</a:t>
            </a:r>
          </a:p>
          <a:p>
            <a:pPr>
              <a:buNone/>
            </a:pPr>
            <a:endParaRPr lang="en-GB" sz="3000" dirty="0"/>
          </a:p>
          <a:p>
            <a:r>
              <a:rPr lang="en-GB" sz="3000" dirty="0"/>
              <a:t>Starting the problem analysis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C5DD7F-A33C-482B-BF75-03D1BB6C37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</a:rPr>
              <a:t>Programme: Day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en-GB" sz="3000" dirty="0"/>
              <a:t>Continuing the problem analysis</a:t>
            </a:r>
          </a:p>
          <a:p>
            <a:endParaRPr lang="en-GB" sz="3000" dirty="0"/>
          </a:p>
          <a:p>
            <a:r>
              <a:rPr lang="en-GB" sz="3000" dirty="0"/>
              <a:t>Reviewing each problem analysis </a:t>
            </a:r>
          </a:p>
          <a:p>
            <a:endParaRPr lang="en-GB" sz="3000" dirty="0"/>
          </a:p>
          <a:p>
            <a:r>
              <a:rPr lang="en-GB" sz="3000" dirty="0"/>
              <a:t>Wrap up and next steps</a:t>
            </a:r>
          </a:p>
          <a:p>
            <a:endParaRPr lang="en-GB" sz="3000" dirty="0"/>
          </a:p>
          <a:p>
            <a:r>
              <a:rPr lang="en-GB" sz="3000" dirty="0"/>
              <a:t>Workshop evaluation </a:t>
            </a:r>
          </a:p>
          <a:p>
            <a:endParaRPr lang="en-GB" sz="3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4CE8BB-6A05-4BCE-AE44-9E9ABFB6C6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</a:rPr>
              <a:t>Expected outputs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Refined completed situation analysis tools 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/>
              <a:t>Problem analysis for one problem for each district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Plan for refining the problem analysis with the full DHMT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Plans for further data collection for each district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Brief report of workshop 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DB7B67-F2E5-40F9-A899-297EB5CDA8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34223c-05cb-4c59-abce-7fba8e81b2b1" xsi:nil="true"/>
    <lcf76f155ced4ddcb4097134ff3c332f xmlns="2d7fbcef-e472-45d6-a417-d4c00b60dc8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09B5C479ABF64583D049A0C1FFC9D4" ma:contentTypeVersion="16" ma:contentTypeDescription="Create a new document." ma:contentTypeScope="" ma:versionID="669a3b849cadc4fe8060fa650d2a72c1">
  <xsd:schema xmlns:xsd="http://www.w3.org/2001/XMLSchema" xmlns:xs="http://www.w3.org/2001/XMLSchema" xmlns:p="http://schemas.microsoft.com/office/2006/metadata/properties" xmlns:ns2="2d7fbcef-e472-45d6-a417-d4c00b60dc83" xmlns:ns3="dab8f710-a75f-4eca-afc7-fc5de4c57a4c" xmlns:ns4="db34223c-05cb-4c59-abce-7fba8e81b2b1" targetNamespace="http://schemas.microsoft.com/office/2006/metadata/properties" ma:root="true" ma:fieldsID="9947be8fb74bf02dd09b588041f0c538" ns2:_="" ns3:_="" ns4:_="">
    <xsd:import namespace="2d7fbcef-e472-45d6-a417-d4c00b60dc83"/>
    <xsd:import namespace="dab8f710-a75f-4eca-afc7-fc5de4c57a4c"/>
    <xsd:import namespace="db34223c-05cb-4c59-abce-7fba8e81b2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fbcef-e472-45d6-a417-d4c00b60dc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10342f-3527-4dcd-ac28-e59db492a8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b8f710-a75f-4eca-afc7-fc5de4c57a4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4223c-05cb-4c59-abce-7fba8e81b2b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f30527d0-af85-4046-83b1-23a090cae49e}" ma:internalName="TaxCatchAll" ma:showField="CatchAllData" ma:web="dab8f710-a75f-4eca-afc7-fc5de4c57a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7264B5-0CB2-412C-8C3F-8031E591EBA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E0FE63E-0A3F-4A67-B1E3-F96335AC3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63DB83-3682-46A3-B3E5-CEB953A59256}"/>
</file>

<file path=docProps/app.xml><?xml version="1.0" encoding="utf-8"?>
<Properties xmlns="http://schemas.openxmlformats.org/officeDocument/2006/extended-properties" xmlns:vt="http://schemas.openxmlformats.org/officeDocument/2006/docPropsVTypes">
  <TotalTime>2135</TotalTime>
  <Words>240</Words>
  <Application>Microsoft Office PowerPoint</Application>
  <PresentationFormat>On-screen Show (4:3)</PresentationFormat>
  <Paragraphs>72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1_Office Theme</vt:lpstr>
      <vt:lpstr>PowerPoint Presentation</vt:lpstr>
      <vt:lpstr>Contents</vt:lpstr>
      <vt:lpstr>Why are we here?</vt:lpstr>
      <vt:lpstr>Objectives </vt:lpstr>
      <vt:lpstr>Core Elements </vt:lpstr>
      <vt:lpstr>Activities within the MSI cycle</vt:lpstr>
      <vt:lpstr>Programme: Day 1</vt:lpstr>
      <vt:lpstr>Programme: Day 2</vt:lpstr>
      <vt:lpstr>Expected outputs </vt:lpstr>
      <vt:lpstr>Questions?</vt:lpstr>
      <vt:lpstr>Thank you!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</dc:title>
  <dc:creator>raven</dc:creator>
  <cp:lastModifiedBy>Karen Miller</cp:lastModifiedBy>
  <cp:revision>71</cp:revision>
  <dcterms:created xsi:type="dcterms:W3CDTF">2012-05-02T08:05:33Z</dcterms:created>
  <dcterms:modified xsi:type="dcterms:W3CDTF">2018-02-13T15:35:51Z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0x0101000009B5C479ABF64583D049A0C1FFC9D4</vt:lpwstr>
  </property>
  <property fmtid="{D5CDD505-2E9C-101B-9397-08002B2CF9AE}" pid="3" name="IsMyDocuments">
    <vt:bool>true</vt:bool>
  </property>
</Properties>
</file>