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7" r:id="rId5"/>
  </p:sldMasterIdLst>
  <p:notesMasterIdLst>
    <p:notesMasterId r:id="rId19"/>
  </p:notesMasterIdLst>
  <p:handoutMasterIdLst>
    <p:handoutMasterId r:id="rId20"/>
  </p:handoutMasterIdLst>
  <p:sldIdLst>
    <p:sldId id="359" r:id="rId6"/>
    <p:sldId id="353" r:id="rId7"/>
    <p:sldId id="362" r:id="rId8"/>
    <p:sldId id="356" r:id="rId9"/>
    <p:sldId id="369" r:id="rId10"/>
    <p:sldId id="370" r:id="rId11"/>
    <p:sldId id="371" r:id="rId12"/>
    <p:sldId id="372" r:id="rId13"/>
    <p:sldId id="373" r:id="rId14"/>
    <p:sldId id="374" r:id="rId15"/>
    <p:sldId id="317" r:id="rId16"/>
    <p:sldId id="361" r:id="rId17"/>
    <p:sldId id="375" r:id="rId18"/>
  </p:sldIdLst>
  <p:sldSz cx="9144000" cy="6858000" type="screen4x3"/>
  <p:notesSz cx="6797675" cy="9926638"/>
  <p:defaultTextStyle>
    <a:defPPr>
      <a:defRPr lang="en-US">
        <a:uFillTx/>
      </a:defRPr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lib Mirzoev" initials="" lastIdx="0" clrIdx="0"/>
  <p:cmAuthor id="7" name="Administrator" initials="AN" lastIdx="14" clrIdx="7"/>
  <p:cmAuthor id="1" name="Comfort Mshelia" initials="" lastIdx="2" clrIdx="1"/>
  <p:cmAuthor id="2" name="Tim Martineau" initials="TM" lastIdx="71" clrIdx="2"/>
  <p:cmAuthor id="3" name="Reinhard Huss" initials="RH" lastIdx="13" clrIdx="3"/>
  <p:cmAuthor id="4" name="adminuser" initials="a" lastIdx="1" clrIdx="4"/>
  <p:cmAuthor id="5" name="Joanna Raven" initials="JR" lastIdx="10" clrIdx="5"/>
  <p:cmAuthor id="6" name="King Chikaphupha" initials="KC" lastIdx="7" clrIdx="6">
    <p:extLst>
      <p:ext uri="{19B8F6BF-5375-455C-9EA6-DF929625EA0E}">
        <p15:presenceInfo xmlns:p15="http://schemas.microsoft.com/office/powerpoint/2012/main" userId="King Chikaphuph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6374" autoAdjust="0"/>
  </p:normalViewPr>
  <p:slideViewPr>
    <p:cSldViewPr>
      <p:cViewPr varScale="1">
        <p:scale>
          <a:sx n="87" d="100"/>
          <a:sy n="87" d="100"/>
        </p:scale>
        <p:origin x="21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8366"/>
          </a:xfrm>
          <a:prstGeom prst="rect">
            <a:avLst/>
          </a:prstGeom>
        </p:spPr>
        <p:txBody>
          <a:bodyPr vert="horz" lIns="94658" tIns="47329" rIns="94658" bIns="47329" rtlCol="0"/>
          <a:lstStyle>
            <a:lvl1pPr algn="l">
              <a:defRPr sz="1300">
                <a:uFillTx/>
              </a:defRPr>
            </a:lvl1pPr>
          </a:lstStyle>
          <a:p>
            <a:endParaRPr lang="en-GB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60" cy="498366"/>
          </a:xfrm>
          <a:prstGeom prst="rect">
            <a:avLst/>
          </a:prstGeom>
        </p:spPr>
        <p:txBody>
          <a:bodyPr vert="horz" lIns="94658" tIns="47329" rIns="94658" bIns="47329" rtlCol="0"/>
          <a:lstStyle>
            <a:lvl1pPr algn="r">
              <a:defRPr sz="1300">
                <a:uFillTx/>
              </a:defRPr>
            </a:lvl1pPr>
          </a:lstStyle>
          <a:p>
            <a:fld id="{162796B2-F8D2-484D-B57D-2F279020FB27}" type="datetimeFigureOut">
              <a:rPr lang="en-GB" smtClean="0">
                <a:uFillTx/>
              </a:rPr>
              <a:pPr/>
              <a:t>13/02/2018</a:t>
            </a:fld>
            <a:endParaRPr lang="en-GB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72"/>
            <a:ext cx="2945660" cy="498366"/>
          </a:xfrm>
          <a:prstGeom prst="rect">
            <a:avLst/>
          </a:prstGeom>
        </p:spPr>
        <p:txBody>
          <a:bodyPr vert="horz" lIns="94658" tIns="47329" rIns="94658" bIns="47329" rtlCol="0" anchor="b"/>
          <a:lstStyle>
            <a:lvl1pPr algn="l">
              <a:defRPr sz="1300">
                <a:uFillTx/>
              </a:defRPr>
            </a:lvl1pPr>
          </a:lstStyle>
          <a:p>
            <a:endParaRPr lang="en-GB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272"/>
            <a:ext cx="2945660" cy="498366"/>
          </a:xfrm>
          <a:prstGeom prst="rect">
            <a:avLst/>
          </a:prstGeom>
        </p:spPr>
        <p:txBody>
          <a:bodyPr vert="horz" lIns="94658" tIns="47329" rIns="94658" bIns="47329" rtlCol="0" anchor="b"/>
          <a:lstStyle>
            <a:lvl1pPr algn="r">
              <a:defRPr sz="1300">
                <a:uFillTx/>
              </a:defRPr>
            </a:lvl1pPr>
          </a:lstStyle>
          <a:p>
            <a:fld id="{81EC83AB-EE85-4A6B-B60A-BB144C886EB6}" type="slidenum">
              <a:rPr lang="en-GB" smtClean="0">
                <a:uFillTx/>
              </a:rPr>
              <a:pPr/>
              <a:t>‹#›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8943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672"/>
          </a:xfrm>
          <a:prstGeom prst="rect">
            <a:avLst/>
          </a:prstGeom>
        </p:spPr>
        <p:txBody>
          <a:bodyPr vert="horz" lIns="94658" tIns="47329" rIns="94658" bIns="473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en-GB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672"/>
          </a:xfrm>
          <a:prstGeom prst="rect">
            <a:avLst/>
          </a:prstGeom>
        </p:spPr>
        <p:txBody>
          <a:bodyPr vert="horz" lIns="94658" tIns="47329" rIns="94658" bIns="473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6B177C82-2A8B-47D6-AE00-B977CA7D623E}" type="datetimeFigureOut">
              <a:rPr lang="en-GB">
                <a:uFillTx/>
              </a:rPr>
              <a:pPr>
                <a:defRPr>
                  <a:uFillTx/>
                </a:defRPr>
              </a:pPr>
              <a:t>13/02/2018</a:t>
            </a:fld>
            <a:endParaRPr lang="en-GB">
              <a:uFillTx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4658" tIns="47329" rIns="94658" bIns="47329" rtlCol="0" anchor="ctr"/>
          <a:lstStyle/>
          <a:p>
            <a:pPr lvl="0"/>
            <a:endParaRPr lang="en-GB" noProof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833"/>
            <a:ext cx="5438140" cy="4466648"/>
          </a:xfrm>
          <a:prstGeom prst="rect">
            <a:avLst/>
          </a:prstGeom>
        </p:spPr>
        <p:txBody>
          <a:bodyPr vert="horz" lIns="94658" tIns="47329" rIns="94658" bIns="47329" rtlCol="0">
            <a:normAutofit/>
          </a:bodyPr>
          <a:lstStyle/>
          <a:p>
            <a:pPr lvl="0"/>
            <a:r>
              <a:rPr lang="en-US" noProof="0">
                <a:uFillTx/>
              </a:rPr>
              <a:t>Click to edit Master text styles</a:t>
            </a:r>
          </a:p>
          <a:p>
            <a:pPr lvl="1"/>
            <a:r>
              <a:rPr lang="en-US" noProof="0">
                <a:uFillTx/>
              </a:rPr>
              <a:t>Second level</a:t>
            </a:r>
          </a:p>
          <a:p>
            <a:pPr lvl="2"/>
            <a:r>
              <a:rPr lang="en-US" noProof="0">
                <a:uFillTx/>
              </a:rPr>
              <a:t>Third level</a:t>
            </a:r>
          </a:p>
          <a:p>
            <a:pPr lvl="3"/>
            <a:r>
              <a:rPr lang="en-US" noProof="0">
                <a:uFillTx/>
              </a:rPr>
              <a:t>Fourth level</a:t>
            </a:r>
          </a:p>
          <a:p>
            <a:pPr lvl="4"/>
            <a:r>
              <a:rPr lang="en-US" noProof="0">
                <a:uFillTx/>
              </a:rPr>
              <a:t>Fifth level</a:t>
            </a:r>
            <a:endParaRPr lang="en-GB" noProof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72"/>
            <a:ext cx="2945660" cy="496672"/>
          </a:xfrm>
          <a:prstGeom prst="rect">
            <a:avLst/>
          </a:prstGeom>
        </p:spPr>
        <p:txBody>
          <a:bodyPr vert="horz" lIns="94658" tIns="47329" rIns="94658" bIns="473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en-GB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272"/>
            <a:ext cx="2945660" cy="496672"/>
          </a:xfrm>
          <a:prstGeom prst="rect">
            <a:avLst/>
          </a:prstGeom>
        </p:spPr>
        <p:txBody>
          <a:bodyPr vert="horz" lIns="94658" tIns="47329" rIns="94658" bIns="473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7C0CB440-A6CC-4098-A3ED-0EE95D72DB98}" type="slidenum">
              <a:rPr lang="en-GB">
                <a:uFillTx/>
              </a:rPr>
              <a:pPr>
                <a:defRPr>
                  <a:uFillTx/>
                </a:defRPr>
              </a:pPr>
              <a:t>‹#›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93095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C0CB440-A6CC-4098-A3ED-0EE95D72DB98}" type="slidenum">
              <a:rPr lang="en-GB" smtClean="0">
                <a:uFillTx/>
              </a:rPr>
              <a:pPr>
                <a:defRPr>
                  <a:uFillTx/>
                </a:defRPr>
              </a:pPr>
              <a:t>3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08123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</a:pPr>
            <a:endParaRPr lang="en-GB" dirty="0">
              <a:uFillTx/>
            </a:endParaRP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C18FC8-9581-45C5-858A-AECE2E89D98B}" type="slidenum">
              <a:rPr lang="en-GB">
                <a:uFillTx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08429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Here just give an overview of the 5 problems identified </a:t>
            </a:r>
          </a:p>
          <a:p>
            <a:r>
              <a:rPr lang="en-GB" dirty="0"/>
              <a:t>Then the next slides go through each problem in more detail.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C0CB440-A6CC-4098-A3ED-0EE95D72DB98}" type="slidenum">
              <a:rPr lang="en-GB" smtClean="0">
                <a:uFillTx/>
              </a:rPr>
              <a:pPr>
                <a:defRPr>
                  <a:uFillTx/>
                </a:defRPr>
              </a:pPr>
              <a:t>5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33953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Here you describe the problem in more detail: </a:t>
            </a:r>
          </a:p>
          <a:p>
            <a:r>
              <a:rPr lang="en-GB" dirty="0"/>
              <a:t>Explain the evidence for problem; and provide the rationale for </a:t>
            </a:r>
            <a:r>
              <a:rPr lang="en-GB"/>
              <a:t>the prioritisation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C0CB440-A6CC-4098-A3ED-0EE95D72DB98}" type="slidenum">
              <a:rPr lang="en-GB" smtClean="0">
                <a:uFillTx/>
              </a:rPr>
              <a:pPr>
                <a:defRPr>
                  <a:uFillTx/>
                </a:defRPr>
              </a:pPr>
              <a:t>6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09228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C0CB440-A6CC-4098-A3ED-0EE95D72DB98}" type="slidenum">
              <a:rPr lang="en-GB" smtClean="0">
                <a:uFillTx/>
              </a:rPr>
              <a:pPr>
                <a:defRPr>
                  <a:uFillTx/>
                </a:defRPr>
              </a:pPr>
              <a:t>11</a:t>
            </a:fld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28803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B4C18E-507B-452E-86F3-669339B5902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276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ERFORM_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0"/>
            <a:ext cx="3203575" cy="985838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88B0"/>
                </a:solidFill>
                <a:uFillTx/>
              </a:defRPr>
            </a:lvl1pPr>
          </a:lstStyle>
          <a:p>
            <a:r>
              <a:rPr lang="en-US" dirty="0">
                <a:uFillTx/>
              </a:rPr>
              <a:t>Click to edit Master title style</a:t>
            </a:r>
            <a:endParaRPr lang="en-GB" dirty="0"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  <a:endParaRPr lang="en-GB" dirty="0">
              <a:uFillTx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46B2A08-2BB2-490B-8F18-96698A65693C}" type="datetimeFigureOut">
              <a:rPr lang="en-GB">
                <a:uFillTx/>
              </a:rPr>
              <a:pPr>
                <a:defRPr>
                  <a:uFillTx/>
                </a:defRPr>
              </a:pPr>
              <a:t>13/02/2018</a:t>
            </a:fld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  <a:endParaRPr lang="en-GB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46A9E03F-CF78-4F99-B345-DE81B3321DBE}" type="datetimeFigureOut">
              <a:rPr lang="en-GB" smtClean="0">
                <a:uFillTx/>
              </a:rPr>
              <a:pPr>
                <a:defRPr>
                  <a:uFillTx/>
                </a:defRPr>
              </a:pPr>
              <a:t>13/02/2018</a:t>
            </a:fld>
            <a:endParaRPr lang="en-GB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 b="1">
                <a:solidFill>
                  <a:srgbClr val="0088B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uFillTx/>
              </a:rPr>
              <a:t>Click to edit Master title style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uFillTx/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>
                <a:uFillTx/>
              </a:rPr>
              <a:t>Click to edit Master text styles</a:t>
            </a:r>
          </a:p>
          <a:p>
            <a:pPr lvl="1"/>
            <a:r>
              <a:rPr lang="en-US" dirty="0">
                <a:uFillTx/>
              </a:rPr>
              <a:t>Second level</a:t>
            </a:r>
          </a:p>
          <a:p>
            <a:pPr lvl="2"/>
            <a:r>
              <a:rPr lang="en-US" dirty="0">
                <a:uFillTx/>
              </a:rPr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  <a:endParaRPr lang="en-GB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GB"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GB">
              <a:uFillTx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4155-C55A-4CAD-8F9B-1B15EE15450B}" type="datetimeFigureOut">
              <a:rPr lang="en-GB" smtClean="0">
                <a:uFillTx/>
              </a:rPr>
              <a:pPr/>
              <a:t>13/02/2018</a:t>
            </a:fld>
            <a:endParaRPr lang="en-GB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4CB7FC0-B7AC-4280-8464-4812C5D8AAFE}" type="slidenum">
              <a:rPr lang="en-GB" smtClean="0">
                <a:uFillTx/>
              </a:rPr>
              <a:pPr/>
              <a:t>‹#›</a:t>
            </a:fld>
            <a:endParaRPr lang="en-GB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>
                <a:uFillTx/>
              </a:rPr>
              <a:t>Click to edit Master title style</a:t>
            </a:r>
            <a:endParaRPr lang="en-GB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GB">
              <a:uFillTx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  <a:endParaRPr lang="en-GB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4155-C55A-4CAD-8F9B-1B15EE15450B}" type="datetimeFigureOut">
              <a:rPr lang="en-GB" smtClean="0">
                <a:uFillTx/>
              </a:rPr>
              <a:pPr/>
              <a:t>13/02/2018</a:t>
            </a:fld>
            <a:endParaRPr lang="en-GB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4CB7FC0-B7AC-4280-8464-4812C5D8AAFE}" type="slidenum">
              <a:rPr lang="en-GB" smtClean="0">
                <a:uFillTx/>
              </a:rPr>
              <a:pPr/>
              <a:t>‹#›</a:t>
            </a:fld>
            <a:endParaRPr lang="en-GB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  <a:uFillTx/>
              </a:defRPr>
            </a:lvl1pPr>
          </a:lstStyle>
          <a:p>
            <a:r>
              <a:rPr lang="en-US" dirty="0">
                <a:uFillTx/>
              </a:rPr>
              <a:t>Click to edit Master title style</a:t>
            </a:r>
            <a:endParaRPr lang="en-GB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5E6-4E5E-4CC5-A94C-863CC433C868}" type="datetime1">
              <a:rPr lang="en-GB" smtClean="0"/>
              <a:pPr/>
              <a:t>13/02/2018</a:t>
            </a:fld>
            <a:endParaRPr lang="en-GB" dirty="0"/>
          </a:p>
        </p:txBody>
      </p:sp>
      <p:pic>
        <p:nvPicPr>
          <p:cNvPr id="7" name="Picture 6" descr="PERFORM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40152" y="0"/>
            <a:ext cx="3203848" cy="98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44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7470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rgbClr val="0088B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51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uFillTx/>
              </a:rPr>
              <a:t>Click to edit Master title style</a:t>
            </a:r>
            <a:endParaRPr lang="en-GB">
              <a:uFillTx/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6A9E03F-CF78-4F99-B345-DE81B3321DBE}" type="datetimeFigureOut">
              <a:rPr lang="en-GB">
                <a:uFillTx/>
              </a:rPr>
              <a:pPr>
                <a:defRPr>
                  <a:uFillTx/>
                </a:defRPr>
              </a:pPr>
              <a:t>13/02/2018</a:t>
            </a:fld>
            <a:endParaRPr lang="en-GB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0088B0"/>
          </a:solidFill>
          <a:uFillTx/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uFillTx/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uFillTx/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uFillTx/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uFillTx/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uFillTx/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uFillTx/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uFillTx/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88B0"/>
          </a:solidFill>
          <a:uFillTx/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F696D-F870-4FD6-A7B9-A7EF20F870C0}" type="datetime1">
              <a:rPr lang="en-GB" smtClean="0"/>
              <a:pPr/>
              <a:t>13/02/2018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24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88B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232247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None/>
            </a:pPr>
            <a:r>
              <a:rPr lang="en-GB" sz="3600" b="1" dirty="0">
                <a:solidFill>
                  <a:srgbClr val="0088B0"/>
                </a:solidFill>
                <a:ea typeface="+mj-ea"/>
              </a:rPr>
              <a:t>Situation Analysis and Problems </a:t>
            </a:r>
          </a:p>
          <a:p>
            <a:pPr marL="0" indent="0" algn="ctr">
              <a:spcBef>
                <a:spcPct val="0"/>
              </a:spcBef>
              <a:buNone/>
            </a:pPr>
            <a:endParaRPr lang="en-GB" sz="3600" b="1" dirty="0">
              <a:solidFill>
                <a:srgbClr val="0088B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A1A47D-A9AE-4B0C-B75D-BA2DF17E77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85016"/>
            <a:ext cx="2287589" cy="79781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8376" y="5512369"/>
            <a:ext cx="8685624" cy="1228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chemeClr val="tx1"/>
                </a:solidFill>
              </a:rPr>
              <a:t>District: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Date: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Location: </a:t>
            </a:r>
          </a:p>
        </p:txBody>
      </p:sp>
    </p:spTree>
    <p:extLst>
      <p:ext uri="{BB962C8B-B14F-4D97-AF65-F5344CB8AC3E}">
        <p14:creationId xmlns:p14="http://schemas.microsoft.com/office/powerpoint/2010/main" val="217671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D01D2-2244-4E7A-A26F-6CCAF70E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5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FBC49B-C767-4B3D-8BA6-2102D6B1A3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511337"/>
              </p:ext>
            </p:extLst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1074695056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96016022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5703842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87522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for 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Rationale for prioritisation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14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31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8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data collection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0405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7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 anchor="t"/>
          <a:lstStyle/>
          <a:p>
            <a:pPr algn="ctr"/>
            <a:r>
              <a:rPr lang="en-US" dirty="0"/>
              <a:t>QUESTIONS?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 descr="C:\Users\Tim\AppData\Local\Microsoft\Windows\Temporary Internet Files\Content.IE5\GZG5A5O7\MC900078711[1].wmf">
            <a:extLst>
              <a:ext uri="{FF2B5EF4-FFF2-40B4-BE49-F238E27FC236}">
                <a16:creationId xmlns:a16="http://schemas.microsoft.com/office/drawing/2014/main" id="{52B6E624-D341-4552-A592-F083AEC70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922" y="1844824"/>
            <a:ext cx="1404156" cy="340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7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8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276872"/>
            <a:ext cx="4320480" cy="187220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A0ED1-769D-4BD1-9B33-1172486E1B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949" y="260648"/>
            <a:ext cx="2287589" cy="7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Key findings from District Situation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262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Key findings from District Situation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4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Key findings from District Situation Analysis </a:t>
            </a:r>
            <a:r>
              <a:rPr lang="en-GB" dirty="0">
                <a:uFillTx/>
              </a:rPr>
              <a:t> 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444328"/>
            <a:ext cx="7919844" cy="5413672"/>
          </a:xfrm>
        </p:spPr>
        <p:txBody>
          <a:bodyPr/>
          <a:lstStyle/>
          <a:p>
            <a:endParaRPr lang="en-GB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3920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D01D2-2244-4E7A-A26F-6CCAF70E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List of 5 problems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FBC49B-C767-4B3D-8BA6-2102D6B1A3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446470"/>
              </p:ext>
            </p:extLst>
          </p:nvPr>
        </p:nvGraphicFramePr>
        <p:xfrm>
          <a:off x="457200" y="1600200"/>
          <a:ext cx="7427168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8302">
                  <a:extLst>
                    <a:ext uri="{9D8B030D-6E8A-4147-A177-3AD203B41FA5}">
                      <a16:colId xmlns:a16="http://schemas.microsoft.com/office/drawing/2014/main" val="1074695056"/>
                    </a:ext>
                  </a:extLst>
                </a:gridCol>
                <a:gridCol w="5588866">
                  <a:extLst>
                    <a:ext uri="{9D8B030D-6E8A-4147-A177-3AD203B41FA5}">
                      <a16:colId xmlns:a16="http://schemas.microsoft.com/office/drawing/2014/main" val="1960160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14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31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264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71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716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954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61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D01D2-2244-4E7A-A26F-6CCAF70E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FBC49B-C767-4B3D-8BA6-2102D6B1A3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05088"/>
              </p:ext>
            </p:extLst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107469505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960160224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3257038429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val="2087522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for 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Rationale for prioritisation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14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31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261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D01D2-2244-4E7A-A26F-6CCAF70E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FBC49B-C767-4B3D-8BA6-2102D6B1A3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738934"/>
              </p:ext>
            </p:extLst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1074695056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96016022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5703842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87522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for 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Rationale for prioritisation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14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31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784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D01D2-2244-4E7A-A26F-6CCAF70E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FBC49B-C767-4B3D-8BA6-2102D6B1A3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176627"/>
              </p:ext>
            </p:extLst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1074695056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96016022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5703842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87522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for 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Rationale for prioritisation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14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31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508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D01D2-2244-4E7A-A26F-6CCAF70E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FBC49B-C767-4B3D-8BA6-2102D6B1A3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915561"/>
              </p:ext>
            </p:extLst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1074695056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96016022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5703842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87522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for problem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Rationale for prioritisation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14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31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607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9B5C479ABF64583D049A0C1FFC9D4" ma:contentTypeVersion="16" ma:contentTypeDescription="Create a new document." ma:contentTypeScope="" ma:versionID="669a3b849cadc4fe8060fa650d2a72c1">
  <xsd:schema xmlns:xsd="http://www.w3.org/2001/XMLSchema" xmlns:xs="http://www.w3.org/2001/XMLSchema" xmlns:p="http://schemas.microsoft.com/office/2006/metadata/properties" xmlns:ns2="2d7fbcef-e472-45d6-a417-d4c00b60dc83" xmlns:ns3="dab8f710-a75f-4eca-afc7-fc5de4c57a4c" xmlns:ns4="db34223c-05cb-4c59-abce-7fba8e81b2b1" targetNamespace="http://schemas.microsoft.com/office/2006/metadata/properties" ma:root="true" ma:fieldsID="9947be8fb74bf02dd09b588041f0c538" ns2:_="" ns3:_="" ns4:_="">
    <xsd:import namespace="2d7fbcef-e472-45d6-a417-d4c00b60dc83"/>
    <xsd:import namespace="dab8f710-a75f-4eca-afc7-fc5de4c57a4c"/>
    <xsd:import namespace="db34223c-05cb-4c59-abce-7fba8e81b2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fbcef-e472-45d6-a417-d4c00b60d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10342f-3527-4dcd-ac28-e59db492a8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b8f710-a75f-4eca-afc7-fc5de4c57a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4223c-05cb-4c59-abce-7fba8e81b2b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30527d0-af85-4046-83b1-23a090cae49e}" ma:internalName="TaxCatchAll" ma:showField="CatchAllData" ma:web="dab8f710-a75f-4eca-afc7-fc5de4c57a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34223c-05cb-4c59-abce-7fba8e81b2b1" xsi:nil="true"/>
    <lcf76f155ced4ddcb4097134ff3c332f xmlns="2d7fbcef-e472-45d6-a417-d4c00b60dc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D95E647-E263-4EBE-A8E2-039DBEFF9097}"/>
</file>

<file path=customXml/itemProps2.xml><?xml version="1.0" encoding="utf-8"?>
<ds:datastoreItem xmlns:ds="http://schemas.openxmlformats.org/officeDocument/2006/customXml" ds:itemID="{ECF9F4CD-4022-4F1A-92E3-ED270DF8A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D11F61-A113-484C-8E1A-68C62183819B}">
  <ds:schemaRefs>
    <ds:schemaRef ds:uri="2d7fbcef-e472-45d6-a417-d4c00b60dc83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15783</TotalTime>
  <Words>154</Words>
  <Application>Microsoft Office PowerPoint</Application>
  <PresentationFormat>On-screen Show (4:3)</PresentationFormat>
  <Paragraphs>99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PowerPoint Presentation</vt:lpstr>
      <vt:lpstr>Key findings from District Situation Analysis </vt:lpstr>
      <vt:lpstr>Key findings from District Situation Analysis </vt:lpstr>
      <vt:lpstr>Key findings from District Situation Analysis  </vt:lpstr>
      <vt:lpstr>List of 5 problems </vt:lpstr>
      <vt:lpstr>Problem 1</vt:lpstr>
      <vt:lpstr>Problem 2</vt:lpstr>
      <vt:lpstr>Problem 3</vt:lpstr>
      <vt:lpstr>Problem 4</vt:lpstr>
      <vt:lpstr>Problem 5</vt:lpstr>
      <vt:lpstr>Further data collection needed</vt:lpstr>
      <vt:lpstr>QUESTIONS? </vt:lpstr>
      <vt:lpstr>Thank you!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</dc:title>
  <dc:creator>raven</dc:creator>
  <cp:lastModifiedBy>Karen Miller</cp:lastModifiedBy>
  <cp:revision>547</cp:revision>
  <cp:lastPrinted>2017-09-20T07:53:31Z</cp:lastPrinted>
  <dcterms:created xsi:type="dcterms:W3CDTF">2012-05-02T08:05:33Z</dcterms:created>
  <dcterms:modified xsi:type="dcterms:W3CDTF">2018-02-13T16:08:58Z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0x0101000009B5C479ABF64583D049A0C1FFC9D4</vt:lpwstr>
  </property>
</Properties>
</file>